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93" r:id="rId2"/>
    <p:sldId id="259" r:id="rId3"/>
    <p:sldId id="339" r:id="rId4"/>
    <p:sldId id="340" r:id="rId5"/>
    <p:sldId id="358" r:id="rId6"/>
    <p:sldId id="321" r:id="rId7"/>
    <p:sldId id="331" r:id="rId8"/>
    <p:sldId id="356" r:id="rId9"/>
    <p:sldId id="341" r:id="rId10"/>
    <p:sldId id="346" r:id="rId11"/>
    <p:sldId id="345" r:id="rId12"/>
    <p:sldId id="344" r:id="rId13"/>
    <p:sldId id="338" r:id="rId14"/>
    <p:sldId id="342" r:id="rId15"/>
    <p:sldId id="351" r:id="rId16"/>
    <p:sldId id="350" r:id="rId17"/>
    <p:sldId id="349" r:id="rId18"/>
    <p:sldId id="348" r:id="rId19"/>
    <p:sldId id="337" r:id="rId20"/>
    <p:sldId id="347" r:id="rId21"/>
    <p:sldId id="355" r:id="rId22"/>
    <p:sldId id="354" r:id="rId23"/>
    <p:sldId id="352" r:id="rId24"/>
    <p:sldId id="353" r:id="rId25"/>
    <p:sldId id="359" r:id="rId26"/>
    <p:sldId id="360" r:id="rId27"/>
    <p:sldId id="330" r:id="rId28"/>
    <p:sldId id="357" r:id="rId29"/>
    <p:sldId id="297" r:id="rId30"/>
  </p:sldIdLst>
  <p:sldSz cx="12192000" cy="6858000"/>
  <p:notesSz cx="6858000" cy="9144000"/>
  <p:embeddedFontLst>
    <p:embeddedFont>
      <p:font typeface="맑은 고딕" pitchFamily="50" charset="-127"/>
      <p:regular r:id="rId33"/>
      <p:bold r:id="rId34"/>
    </p:embeddedFont>
    <p:embeddedFont>
      <p:font typeface="Calibri Light" pitchFamily="34" charset="0"/>
      <p:regular r:id="rId35"/>
      <p:italic r:id="rId36"/>
    </p:embeddedFont>
    <p:embeddedFont>
      <p:font typeface="Calibri" pitchFamily="34" charset="0"/>
      <p:regular r:id="rId37"/>
      <p:bold r:id="rId38"/>
      <p:italic r:id="rId39"/>
      <p:boldItalic r:id="rId40"/>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4A277"/>
    <a:srgbClr val="EBF478"/>
    <a:srgbClr val="683A2B"/>
    <a:srgbClr val="8C960C"/>
    <a:srgbClr val="EA6131"/>
    <a:srgbClr val="5E4722"/>
    <a:srgbClr val="FEB349"/>
    <a:srgbClr val="906924"/>
    <a:srgbClr val="C29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92615" autoAdjust="0"/>
  </p:normalViewPr>
  <p:slideViewPr>
    <p:cSldViewPr>
      <p:cViewPr varScale="1">
        <p:scale>
          <a:sx n="108" d="100"/>
          <a:sy n="108" d="100"/>
        </p:scale>
        <p:origin x="-984" y="-8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dirty="0"/>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2024-09-14</a:t>
            </a:fld>
            <a:endParaRPr lang="ko-KR" altLang="en-US" dirty="0"/>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dirty="0"/>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dirty="0"/>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dirty="0"/>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2024-09-14</a:t>
            </a:fld>
            <a:endParaRPr lang="ko-KR" altLang="en-US" dirty="0"/>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dirty="0"/>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dirty="0"/>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dirty="0"/>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4219955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lvl1pPr algn="l">
              <a:defRPr/>
            </a:lvl1pPr>
          </a:lstStyle>
          <a:p>
            <a:fld id="{ED3D6733-6F27-4404-AB51-585418F146E5}" type="datetimeFigureOut">
              <a:rPr lang="ko-KR" altLang="en-US" smtClean="0"/>
              <a:pPr/>
              <a:t>2024-09-14</a:t>
            </a:fld>
            <a:endParaRPr lang="ko-KR" altLang="en-US" dirty="0"/>
          </a:p>
        </p:txBody>
      </p:sp>
      <p:sp>
        <p:nvSpPr>
          <p:cNvPr id="5" name="바닥글 개체 틀 4"/>
          <p:cNvSpPr>
            <a:spLocks noGrp="1"/>
          </p:cNvSpPr>
          <p:nvPr>
            <p:ph type="ftr" sz="quarter" idx="11"/>
          </p:nvPr>
        </p:nvSpPr>
        <p:spPr/>
        <p:txBody>
          <a:bodyPr/>
          <a:lstStyle>
            <a:lvl1pPr algn="l">
              <a:defRPr/>
            </a:lvl1pPr>
          </a:lstStyle>
          <a:p>
            <a:endParaRPr lang="ko-KR" altLang="en-US" dirty="0"/>
          </a:p>
        </p:txBody>
      </p:sp>
      <p:sp>
        <p:nvSpPr>
          <p:cNvPr id="6" name="슬라이드 번호 개체 틀 5"/>
          <p:cNvSpPr>
            <a:spLocks noGrp="1"/>
          </p:cNvSpPr>
          <p:nvPr>
            <p:ph type="sldNum" sz="quarter" idx="12"/>
          </p:nvPr>
        </p:nvSpPr>
        <p:spPr/>
        <p:txBody>
          <a:bodyPr/>
          <a:lstStyle>
            <a:lvl1pPr algn="l">
              <a:defRPr/>
            </a:lvl1pPr>
          </a:lstStyle>
          <a:p>
            <a:fld id="{EE6BC638-39B7-4287-91A7-2A3DDA573295}" type="slidenum">
              <a:rPr lang="ko-KR" altLang="en-US" smtClean="0"/>
              <a:pPr/>
              <a:t>‹#›</a:t>
            </a:fld>
            <a:endParaRPr lang="ko-KR" altLang="en-US" dirty="0"/>
          </a:p>
        </p:txBody>
      </p:sp>
      <p:sp>
        <p:nvSpPr>
          <p:cNvPr id="9" name="제목 1"/>
          <p:cNvSpPr>
            <a:spLocks noGrp="1"/>
          </p:cNvSpPr>
          <p:nvPr>
            <p:ph type="ctrTitle"/>
          </p:nvPr>
        </p:nvSpPr>
        <p:spPr>
          <a:xfrm>
            <a:off x="6503837" y="3931896"/>
            <a:ext cx="5352804" cy="1585337"/>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l" defTabSz="914400" rtl="0" eaLnBrk="1" fontAlgn="base" latinLnBrk="1" hangingPunct="1">
              <a:lnSpc>
                <a:spcPct val="100000"/>
              </a:lnSpc>
              <a:spcBef>
                <a:spcPct val="0"/>
              </a:spcBef>
              <a:spcAft>
                <a:spcPct val="0"/>
              </a:spcAft>
              <a:buClr>
                <a:schemeClr val="hlink"/>
              </a:buClr>
              <a:buFont typeface="굴림체" pitchFamily="49" charset="-127"/>
              <a:buNone/>
              <a:defRPr lang="en-US" altLang="ko-KR" sz="5400" kern="1200" baseline="0" dirty="0">
                <a:solidFill>
                  <a:schemeClr val="bg1"/>
                </a:solidFill>
                <a:effectLst/>
                <a:latin typeface="+mj-lt"/>
                <a:ea typeface="맑은 고딕" pitchFamily="50" charset="-127"/>
                <a:cs typeface="+mj-cs"/>
              </a:defRPr>
            </a:lvl1pPr>
          </a:lstStyle>
          <a:p>
            <a:endParaRPr lang="en-US" altLang="ko-K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2024-09-14</a:t>
            </a:fld>
            <a:endParaRPr lang="ko-KR" altLang="en-US" dirty="0"/>
          </a:p>
        </p:txBody>
      </p:sp>
      <p:sp>
        <p:nvSpPr>
          <p:cNvPr id="3" name="바닥글 개체 틀 2"/>
          <p:cNvSpPr>
            <a:spLocks noGrp="1"/>
          </p:cNvSpPr>
          <p:nvPr>
            <p:ph type="ftr" sz="quarter" idx="11"/>
          </p:nvPr>
        </p:nvSpPr>
        <p:spPr/>
        <p:txBody>
          <a:bodyPr/>
          <a:lstStyle/>
          <a:p>
            <a:endParaRPr lang="ko-KR" altLang="en-US" dirty="0"/>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날짜 개체 틀 1"/>
          <p:cNvSpPr>
            <a:spLocks noGrp="1"/>
          </p:cNvSpPr>
          <p:nvPr>
            <p:ph type="dt" sz="half" idx="10"/>
          </p:nvPr>
        </p:nvSpPr>
        <p:spPr>
          <a:xfrm>
            <a:off x="609600" y="6429397"/>
            <a:ext cx="2844800" cy="292079"/>
          </a:xfrm>
        </p:spPr>
        <p:txBody>
          <a:bodyPr/>
          <a:lstStyle/>
          <a:p>
            <a:fld id="{ED3D6733-6F27-4404-AB51-585418F146E5}" type="datetimeFigureOut">
              <a:rPr lang="ko-KR" altLang="en-US" smtClean="0"/>
              <a:pPr/>
              <a:t>2024-09-14</a:t>
            </a:fld>
            <a:endParaRPr lang="ko-KR" altLang="en-US" dirty="0"/>
          </a:p>
        </p:txBody>
      </p:sp>
      <p:sp>
        <p:nvSpPr>
          <p:cNvPr id="9" name="바닥글 개체 틀 2"/>
          <p:cNvSpPr>
            <a:spLocks noGrp="1"/>
          </p:cNvSpPr>
          <p:nvPr>
            <p:ph type="ftr" sz="quarter" idx="11"/>
          </p:nvPr>
        </p:nvSpPr>
        <p:spPr>
          <a:xfrm>
            <a:off x="4165600" y="6429397"/>
            <a:ext cx="3860800" cy="292079"/>
          </a:xfrm>
        </p:spPr>
        <p:txBody>
          <a:bodyPr/>
          <a:lstStyle/>
          <a:p>
            <a:endParaRPr lang="ko-KR" altLang="en-US" dirty="0"/>
          </a:p>
        </p:txBody>
      </p:sp>
      <p:sp>
        <p:nvSpPr>
          <p:cNvPr id="10" name="슬라이드 번호 개체 틀 3"/>
          <p:cNvSpPr>
            <a:spLocks noGrp="1"/>
          </p:cNvSpPr>
          <p:nvPr>
            <p:ph type="sldNum" sz="quarter" idx="12"/>
          </p:nvPr>
        </p:nvSpPr>
        <p:spPr>
          <a:xfrm>
            <a:off x="8737600" y="6429397"/>
            <a:ext cx="2844800" cy="292079"/>
          </a:xfrm>
        </p:spPr>
        <p:txBody>
          <a:bodyPr/>
          <a:lstStyle/>
          <a:p>
            <a:fld id="{EE6BC638-39B7-4287-91A7-2A3DDA573295}" type="slidenum">
              <a:rPr lang="ko-KR" altLang="en-US" smtClean="0"/>
              <a:pPr/>
              <a:t>‹#›</a:t>
            </a:fld>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239349" y="44624"/>
            <a:ext cx="10214928"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lvl1pPr>
              <a:defRPr>
                <a:latin typeface="+mj-lt"/>
              </a:defRPr>
            </a:lvl1pPr>
          </a:lstStyle>
          <a:p>
            <a:fld id="{ED3D6733-6F27-4404-AB51-585418F146E5}" type="datetimeFigureOut">
              <a:rPr lang="ko-KR" altLang="en-US" smtClean="0"/>
              <a:pPr/>
              <a:t>2024-09-14</a:t>
            </a:fld>
            <a:endParaRPr lang="ko-KR" altLang="en-US" dirty="0"/>
          </a:p>
        </p:txBody>
      </p:sp>
      <p:sp>
        <p:nvSpPr>
          <p:cNvPr id="4" name="바닥글 개체 틀 3"/>
          <p:cNvSpPr>
            <a:spLocks noGrp="1"/>
          </p:cNvSpPr>
          <p:nvPr>
            <p:ph type="ftr" sz="quarter" idx="11"/>
          </p:nvPr>
        </p:nvSpPr>
        <p:spPr/>
        <p:txBody>
          <a:bodyPr/>
          <a:lstStyle>
            <a:lvl1pPr>
              <a:defRPr>
                <a:latin typeface="+mj-lt"/>
              </a:defRPr>
            </a:lvl1pPr>
          </a:lstStyle>
          <a:p>
            <a:endParaRPr lang="ko-KR" altLang="en-US" dirty="0"/>
          </a:p>
        </p:txBody>
      </p:sp>
      <p:sp>
        <p:nvSpPr>
          <p:cNvPr id="5" name="슬라이드 번호 개체 틀 4"/>
          <p:cNvSpPr>
            <a:spLocks noGrp="1"/>
          </p:cNvSpPr>
          <p:nvPr>
            <p:ph type="sldNum" sz="quarter" idx="12"/>
          </p:nvPr>
        </p:nvSpPr>
        <p:spPr/>
        <p:txBody>
          <a:bodyPr/>
          <a:lstStyle>
            <a:lvl1pPr>
              <a:defRPr>
                <a:latin typeface="+mj-lt"/>
              </a:defRPr>
            </a:lvl1pPr>
          </a:lstStyle>
          <a:p>
            <a:fld id="{EE6BC638-39B7-4287-91A7-2A3DDA573295}" type="slidenum">
              <a:rPr lang="ko-KR" altLang="en-US" smtClean="0"/>
              <a:pPr/>
              <a:t>‹#›</a:t>
            </a:fld>
            <a:endParaRPr lang="ko-KR" altLang="en-US" dirty="0"/>
          </a:p>
        </p:txBody>
      </p:sp>
      <p:sp>
        <p:nvSpPr>
          <p:cNvPr id="6" name="내용 개체 틀 2"/>
          <p:cNvSpPr>
            <a:spLocks noGrp="1"/>
          </p:cNvSpPr>
          <p:nvPr>
            <p:ph idx="1"/>
          </p:nvPr>
        </p:nvSpPr>
        <p:spPr>
          <a:xfrm>
            <a:off x="527382" y="1340768"/>
            <a:ext cx="11203367" cy="5025702"/>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609600" y="6500835"/>
            <a:ext cx="2844800" cy="220641"/>
          </a:xfrm>
        </p:spPr>
        <p:txBody>
          <a:bodyPr/>
          <a:lstStyle>
            <a:lvl1pPr>
              <a:defRPr>
                <a:latin typeface="+mj-lt"/>
              </a:defRPr>
            </a:lvl1pPr>
          </a:lstStyle>
          <a:p>
            <a:fld id="{ED3D6733-6F27-4404-AB51-585418F146E5}" type="datetimeFigureOut">
              <a:rPr lang="ko-KR" altLang="en-US" smtClean="0"/>
              <a:pPr/>
              <a:t>2024-09-14</a:t>
            </a:fld>
            <a:endParaRPr lang="ko-KR" altLang="en-US" dirty="0"/>
          </a:p>
        </p:txBody>
      </p:sp>
      <p:sp>
        <p:nvSpPr>
          <p:cNvPr id="5" name="바닥글 개체 틀 4"/>
          <p:cNvSpPr>
            <a:spLocks noGrp="1"/>
          </p:cNvSpPr>
          <p:nvPr>
            <p:ph type="ftr" sz="quarter" idx="11"/>
          </p:nvPr>
        </p:nvSpPr>
        <p:spPr>
          <a:xfrm>
            <a:off x="4165600" y="6500835"/>
            <a:ext cx="3860800" cy="220641"/>
          </a:xfrm>
        </p:spPr>
        <p:txBody>
          <a:bodyPr/>
          <a:lstStyle>
            <a:lvl1pPr>
              <a:defRPr>
                <a:latin typeface="+mj-lt"/>
              </a:defRPr>
            </a:lvl1pPr>
          </a:lstStyle>
          <a:p>
            <a:endParaRPr lang="ko-KR" altLang="en-US" dirty="0"/>
          </a:p>
        </p:txBody>
      </p:sp>
      <p:sp>
        <p:nvSpPr>
          <p:cNvPr id="6" name="슬라이드 번호 개체 틀 5"/>
          <p:cNvSpPr>
            <a:spLocks noGrp="1"/>
          </p:cNvSpPr>
          <p:nvPr>
            <p:ph type="sldNum" sz="quarter" idx="12"/>
          </p:nvPr>
        </p:nvSpPr>
        <p:spPr>
          <a:xfrm>
            <a:off x="8737600" y="6500835"/>
            <a:ext cx="2844800" cy="220641"/>
          </a:xfrm>
        </p:spPr>
        <p:txBody>
          <a:bodyPr/>
          <a:lstStyle>
            <a:lvl1pPr>
              <a:defRPr>
                <a:latin typeface="+mj-lt"/>
              </a:defRPr>
            </a:lvl1pPr>
          </a:lstStyle>
          <a:p>
            <a:fld id="{EE6BC638-39B7-4287-91A7-2A3DDA573295}" type="slidenum">
              <a:rPr lang="ko-KR" altLang="en-US" smtClean="0"/>
              <a:pPr/>
              <a:t>‹#›</a:t>
            </a:fld>
            <a:endParaRPr lang="ko-KR" altLang="en-US" dirty="0"/>
          </a:p>
        </p:txBody>
      </p:sp>
      <p:sp>
        <p:nvSpPr>
          <p:cNvPr id="11" name="내용 개체 틀 2"/>
          <p:cNvSpPr>
            <a:spLocks noGrp="1"/>
          </p:cNvSpPr>
          <p:nvPr>
            <p:ph idx="1"/>
          </p:nvPr>
        </p:nvSpPr>
        <p:spPr>
          <a:xfrm>
            <a:off x="527382" y="1340768"/>
            <a:ext cx="11203367" cy="5025702"/>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9" name="제목 1"/>
          <p:cNvSpPr>
            <a:spLocks noGrp="1"/>
          </p:cNvSpPr>
          <p:nvPr>
            <p:ph type="title"/>
          </p:nvPr>
        </p:nvSpPr>
        <p:spPr>
          <a:xfrm>
            <a:off x="239349" y="39804"/>
            <a:ext cx="10214928"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r>
              <a:rPr lang="ko-KR" altLang="en-US" dirty="0"/>
              <a:t>마스터 제목 스타일 편집</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lvl1pPr algn="ctr">
              <a:defRPr>
                <a:latin typeface="+mj-lt"/>
              </a:defRPr>
            </a:lvl1pPr>
          </a:lstStyle>
          <a:p>
            <a:fld id="{ED3D6733-6F27-4404-AB51-585418F146E5}" type="datetimeFigureOut">
              <a:rPr lang="ko-KR" altLang="en-US" smtClean="0"/>
              <a:pPr/>
              <a:t>2024-09-14</a:t>
            </a:fld>
            <a:endParaRPr lang="ko-KR" altLang="en-US" dirty="0"/>
          </a:p>
        </p:txBody>
      </p:sp>
      <p:sp>
        <p:nvSpPr>
          <p:cNvPr id="4" name="바닥글 개체 틀 3"/>
          <p:cNvSpPr>
            <a:spLocks noGrp="1"/>
          </p:cNvSpPr>
          <p:nvPr>
            <p:ph type="ftr" sz="quarter" idx="11"/>
          </p:nvPr>
        </p:nvSpPr>
        <p:spPr/>
        <p:txBody>
          <a:bodyPr/>
          <a:lstStyle>
            <a:lvl1pPr algn="ctr">
              <a:defRPr>
                <a:latin typeface="+mj-lt"/>
              </a:defRPr>
            </a:lvl1pPr>
          </a:lstStyle>
          <a:p>
            <a:endParaRPr lang="ko-KR" altLang="en-US" dirty="0"/>
          </a:p>
        </p:txBody>
      </p:sp>
      <p:sp>
        <p:nvSpPr>
          <p:cNvPr id="5" name="슬라이드 번호 개체 틀 4"/>
          <p:cNvSpPr>
            <a:spLocks noGrp="1"/>
          </p:cNvSpPr>
          <p:nvPr>
            <p:ph type="sldNum" sz="quarter" idx="12"/>
          </p:nvPr>
        </p:nvSpPr>
        <p:spPr/>
        <p:txBody>
          <a:bodyPr/>
          <a:lstStyle>
            <a:lvl1pPr algn="ctr">
              <a:defRPr>
                <a:latin typeface="+mj-lt"/>
              </a:defRPr>
            </a:lvl1pPr>
          </a:lstStyle>
          <a:p>
            <a:fld id="{EE6BC638-39B7-4287-91A7-2A3DDA573295}" type="slidenum">
              <a:rPr lang="ko-KR" altLang="en-US" smtClean="0"/>
              <a:pPr/>
              <a:t>‹#›</a:t>
            </a:fld>
            <a:endParaRPr lang="ko-KR" altLang="en-US" dirty="0"/>
          </a:p>
        </p:txBody>
      </p:sp>
      <p:sp>
        <p:nvSpPr>
          <p:cNvPr id="6" name="제목 1"/>
          <p:cNvSpPr>
            <a:spLocks noGrp="1"/>
          </p:cNvSpPr>
          <p:nvPr>
            <p:ph type="ctrTitle"/>
          </p:nvPr>
        </p:nvSpPr>
        <p:spPr>
          <a:xfrm>
            <a:off x="453271" y="2780928"/>
            <a:ext cx="11285460" cy="1224136"/>
          </a:xfr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chemeClr val="bg1"/>
                </a:solidFill>
                <a:effectLst/>
                <a:latin typeface="+mj-lt"/>
                <a:ea typeface="맑은 고딕" pitchFamily="50" charset="-127"/>
                <a:cs typeface="+mj-cs"/>
              </a:defRPr>
            </a:lvl1pPr>
          </a:lstStyle>
          <a:p>
            <a:endParaRPr lang="en-US" altLang="ko-KR" dirty="0"/>
          </a:p>
        </p:txBody>
      </p:sp>
      <p:sp>
        <p:nvSpPr>
          <p:cNvPr id="2" name="직사각형 1"/>
          <p:cNvSpPr/>
          <p:nvPr userDrawn="1"/>
        </p:nvSpPr>
        <p:spPr>
          <a:xfrm>
            <a:off x="0" y="1916832"/>
            <a:ext cx="12192000" cy="72008"/>
          </a:xfrm>
          <a:prstGeom prst="rect">
            <a:avLst/>
          </a:prstGeom>
          <a:solidFill>
            <a:srgbClr val="EBF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j-lt"/>
            </a:endParaRPr>
          </a:p>
        </p:txBody>
      </p:sp>
      <p:sp>
        <p:nvSpPr>
          <p:cNvPr id="8" name="직사각형 7"/>
          <p:cNvSpPr/>
          <p:nvPr userDrawn="1"/>
        </p:nvSpPr>
        <p:spPr>
          <a:xfrm>
            <a:off x="0" y="4798577"/>
            <a:ext cx="1219200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j-lt"/>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19026"/>
            <a:ext cx="109728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609600" y="1062021"/>
            <a:ext cx="109728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609600" y="6429397"/>
            <a:ext cx="28448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2024-09-14</a:t>
            </a:fld>
            <a:endParaRPr lang="ko-KR" altLang="en-US" dirty="0"/>
          </a:p>
        </p:txBody>
      </p:sp>
      <p:sp>
        <p:nvSpPr>
          <p:cNvPr id="5" name="바닥글 개체 틀 4"/>
          <p:cNvSpPr>
            <a:spLocks noGrp="1"/>
          </p:cNvSpPr>
          <p:nvPr>
            <p:ph type="ftr" sz="quarter" idx="3"/>
          </p:nvPr>
        </p:nvSpPr>
        <p:spPr>
          <a:xfrm>
            <a:off x="4165600" y="6429397"/>
            <a:ext cx="38608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dirty="0"/>
          </a:p>
        </p:txBody>
      </p:sp>
      <p:sp>
        <p:nvSpPr>
          <p:cNvPr id="6" name="슬라이드 번호 개체 틀 5"/>
          <p:cNvSpPr>
            <a:spLocks noGrp="1"/>
          </p:cNvSpPr>
          <p:nvPr>
            <p:ph type="sldNum" sz="quarter" idx="4"/>
          </p:nvPr>
        </p:nvSpPr>
        <p:spPr>
          <a:xfrm>
            <a:off x="8737600" y="6429397"/>
            <a:ext cx="28448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dirty="0"/>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5087888" y="5233506"/>
            <a:ext cx="6372030" cy="1216430"/>
          </a:xfrm>
        </p:spPr>
        <p:txBody>
          <a:bodyPr/>
          <a:lstStyle/>
          <a:p>
            <a:pPr algn="ctr"/>
            <a:r>
              <a:rPr lang="ko-KR" altLang="en-US" sz="3200" b="1" dirty="0">
                <a:latin typeface="Malgun Gothic" panose="020B0503020000020004" pitchFamily="34" charset="-127"/>
                <a:ea typeface="Malgun Gothic" panose="020B0503020000020004" pitchFamily="34" charset="-127"/>
                <a:cs typeface="Calibri" panose="020F0502020204030204" pitchFamily="34" charset="0"/>
              </a:rPr>
              <a:t>내셔날 슈라인</a:t>
            </a:r>
            <a:r>
              <a:rPr lang="en-US" altLang="ko-KR" sz="3200" b="1" dirty="0">
                <a:latin typeface="Malgun Gothic" panose="020B0503020000020004" pitchFamily="34" charset="-127"/>
                <a:ea typeface="Malgun Gothic" panose="020B0503020000020004" pitchFamily="34" charset="-127"/>
                <a:cs typeface="Calibri" panose="020F0502020204030204" pitchFamily="34" charset="0"/>
              </a:rPr>
              <a:t>(National Shrine)</a:t>
            </a:r>
            <a:r>
              <a:rPr lang="ko-KR" altLang="en-US" sz="3200" b="1" dirty="0">
                <a:latin typeface="Malgun Gothic" panose="020B0503020000020004" pitchFamily="34" charset="-127"/>
                <a:ea typeface="Malgun Gothic" panose="020B0503020000020004" pitchFamily="34" charset="-127"/>
                <a:cs typeface="Calibri" panose="020F0502020204030204" pitchFamily="34" charset="0"/>
              </a:rPr>
              <a:t> 모자이크화에 숨겨진 성경</a:t>
            </a:r>
          </a:p>
        </p:txBody>
      </p:sp>
      <p:sp>
        <p:nvSpPr>
          <p:cNvPr id="18" name="직사각형 17"/>
          <p:cNvSpPr/>
          <p:nvPr/>
        </p:nvSpPr>
        <p:spPr>
          <a:xfrm>
            <a:off x="10159570" y="1273982"/>
            <a:ext cx="1656184"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kumimoji="1" lang="ko-KR" altLang="en-US" sz="3600" b="1" dirty="0">
                <a:solidFill>
                  <a:schemeClr val="bg1"/>
                </a:solidFill>
                <a:latin typeface="+mj-lt"/>
                <a:ea typeface="맑은 고딕" pitchFamily="50" charset="-127"/>
                <a:cs typeface="굴림" pitchFamily="50" charset="-127"/>
              </a:rPr>
              <a:t>교육부</a:t>
            </a:r>
            <a:endParaRPr kumimoji="1" lang="en-US" altLang="ko-KR" sz="3600" b="1" dirty="0">
              <a:solidFill>
                <a:schemeClr val="bg1"/>
              </a:solidFill>
              <a:latin typeface="+mj-lt"/>
              <a:ea typeface="맑은 고딕" pitchFamily="50" charset="-127"/>
              <a:cs typeface="굴림" pitchFamily="50" charset="-127"/>
            </a:endParaRPr>
          </a:p>
        </p:txBody>
      </p:sp>
      <p:sp>
        <p:nvSpPr>
          <p:cNvPr id="3" name="직사각형 17">
            <a:extLst>
              <a:ext uri="{FF2B5EF4-FFF2-40B4-BE49-F238E27FC236}">
                <a16:creationId xmlns="" xmlns:a16="http://schemas.microsoft.com/office/drawing/2014/main" id="{C46A2618-983B-4FB1-8445-8E2E0F66D7C5}"/>
              </a:ext>
            </a:extLst>
          </p:cNvPr>
          <p:cNvSpPr/>
          <p:nvPr/>
        </p:nvSpPr>
        <p:spPr>
          <a:xfrm>
            <a:off x="4326922" y="408064"/>
            <a:ext cx="7488832"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kumimoji="1" lang="en-US" altLang="ko-KR" sz="3600" b="1" dirty="0">
                <a:solidFill>
                  <a:schemeClr val="bg1"/>
                </a:solidFill>
                <a:latin typeface="+mj-lt"/>
                <a:ea typeface="맑은 고딕" pitchFamily="50" charset="-127"/>
                <a:cs typeface="굴림" pitchFamily="50" charset="-127"/>
              </a:rPr>
              <a:t>2024 </a:t>
            </a:r>
            <a:r>
              <a:rPr kumimoji="1" lang="ko-KR" altLang="en-US" sz="3600" b="1" dirty="0">
                <a:solidFill>
                  <a:schemeClr val="bg1"/>
                </a:solidFill>
                <a:latin typeface="+mj-lt"/>
                <a:ea typeface="맑은 고딕" pitchFamily="50" charset="-127"/>
                <a:cs typeface="굴림" pitchFamily="50" charset="-127"/>
              </a:rPr>
              <a:t>성경학교 하계 워크샵 주제발표</a:t>
            </a:r>
            <a:endParaRPr kumimoji="1" lang="en-US" altLang="ko-KR" sz="3600" b="1" dirty="0">
              <a:solidFill>
                <a:schemeClr val="bg1"/>
              </a:solidFill>
              <a:latin typeface="+mj-lt"/>
              <a:ea typeface="맑은 고딕" pitchFamily="50" charset="-127"/>
              <a:cs typeface="굴림" pitchFamily="50" charset="-127"/>
            </a:endParaRPr>
          </a:p>
        </p:txBody>
      </p:sp>
      <p:pic>
        <p:nvPicPr>
          <p:cNvPr id="12" name="Picture 11" descr="A large ornate building with a stone wall and ceiling with Basilica of the National Shrine of the Immaculate Conception in the background&#10;&#10;Description automatically generated with medium confidence">
            <a:extLst>
              <a:ext uri="{FF2B5EF4-FFF2-40B4-BE49-F238E27FC236}">
                <a16:creationId xmlns="" xmlns:a16="http://schemas.microsoft.com/office/drawing/2014/main" id="{741955CA-2E29-7F1C-E274-B623AF05C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816" y="2084959"/>
            <a:ext cx="4535826" cy="2551403"/>
          </a:xfrm>
          <a:prstGeom prst="rect">
            <a:avLst/>
          </a:prstGeom>
        </p:spPr>
      </p:pic>
      <p:pic>
        <p:nvPicPr>
          <p:cNvPr id="14" name="Picture 13" descr="A large white building with a blue dome and a tower&#10;&#10;Description automatically generated">
            <a:extLst>
              <a:ext uri="{FF2B5EF4-FFF2-40B4-BE49-F238E27FC236}">
                <a16:creationId xmlns="" xmlns:a16="http://schemas.microsoft.com/office/drawing/2014/main" id="{91BA2E86-A02C-F156-7B4A-25E5E2F38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351" y="2097909"/>
            <a:ext cx="2551403" cy="2551403"/>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3</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b="1" dirty="0">
                <a:solidFill>
                  <a:schemeClr val="bg1"/>
                </a:solidFill>
                <a:latin typeface="+mj-lt"/>
                <a:ea typeface="맑은 고딕" pitchFamily="50" charset="-127"/>
              </a:rPr>
              <a:t> </a:t>
            </a:r>
            <a:r>
              <a:rPr lang="ko-KR" altLang="en-US" sz="2400" dirty="0"/>
              <a:t>마리아께서 예수님을 낳으심을 묵상합시다</a:t>
            </a:r>
            <a:r>
              <a:rPr lang="en-US" altLang="ko-KR" sz="2400" dirty="0"/>
              <a:t/>
            </a:r>
            <a:br>
              <a:rPr lang="en-US" altLang="ko-KR" sz="2400" dirty="0"/>
            </a:br>
            <a:r>
              <a:rPr lang="en-US" altLang="ko-KR" sz="2400" dirty="0"/>
              <a:t>            (The Nativity)</a:t>
            </a:r>
            <a:endParaRPr lang="en-US" altLang="ko-KR" sz="2400" b="1" dirty="0">
              <a:solidFill>
                <a:schemeClr val="bg1"/>
              </a:solidFill>
              <a:latin typeface="+mj-lt"/>
              <a:ea typeface="맑은 고딕" pitchFamily="50" charset="-127"/>
            </a:endParaRPr>
          </a:p>
        </p:txBody>
      </p:sp>
      <p:pic>
        <p:nvPicPr>
          <p:cNvPr id="5" name="Picture 4" descr="A religious painting of a manger and a baby person&#10;&#10;Description automatically generated">
            <a:extLst>
              <a:ext uri="{FF2B5EF4-FFF2-40B4-BE49-F238E27FC236}">
                <a16:creationId xmlns="" xmlns:a16="http://schemas.microsoft.com/office/drawing/2014/main" id="{E5448384-98C1-4A71-3884-9DF85968D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115159"/>
            <a:ext cx="3320308" cy="5533847"/>
          </a:xfrm>
          <a:prstGeom prst="rect">
            <a:avLst/>
          </a:prstGeom>
          <a:noFill/>
          <a:ln>
            <a:noFill/>
          </a:ln>
        </p:spPr>
      </p:pic>
      <p:pic>
        <p:nvPicPr>
          <p:cNvPr id="6" name="Picture 5" descr="A religious painting of a manger and a baby person&#10;&#10;Description automatically generated">
            <a:extLst>
              <a:ext uri="{FF2B5EF4-FFF2-40B4-BE49-F238E27FC236}">
                <a16:creationId xmlns="" xmlns:a16="http://schemas.microsoft.com/office/drawing/2014/main" id="{467B2B3B-FABE-5FD4-7D3C-6EFA60275C9A}"/>
              </a:ext>
            </a:extLst>
          </p:cNvPr>
          <p:cNvPicPr>
            <a:picLocks noChangeAspect="1"/>
          </p:cNvPicPr>
          <p:nvPr/>
        </p:nvPicPr>
        <p:blipFill rotWithShape="1">
          <a:blip r:embed="rId2">
            <a:extLst>
              <a:ext uri="{28A0092B-C50C-407E-A947-70E740481C1C}">
                <a14:useLocalDpi xmlns:a14="http://schemas.microsoft.com/office/drawing/2010/main" val="0"/>
              </a:ext>
            </a:extLst>
          </a:blip>
          <a:srcRect l="4577" t="71567" r="4337" b="23228"/>
          <a:stretch/>
        </p:blipFill>
        <p:spPr bwMode="auto">
          <a:xfrm>
            <a:off x="5087889" y="1361342"/>
            <a:ext cx="6192688" cy="589780"/>
          </a:xfrm>
          <a:prstGeom prst="rect">
            <a:avLst/>
          </a:prstGeom>
          <a:noFill/>
          <a:ln>
            <a:noFill/>
          </a:ln>
        </p:spPr>
      </p:pic>
      <p:pic>
        <p:nvPicPr>
          <p:cNvPr id="7" name="Picture 6" descr="A religious painting of a manger and a baby person&#10;&#10;Description automatically generated">
            <a:extLst>
              <a:ext uri="{FF2B5EF4-FFF2-40B4-BE49-F238E27FC236}">
                <a16:creationId xmlns="" xmlns:a16="http://schemas.microsoft.com/office/drawing/2014/main" id="{1A4BC328-1B6D-4339-FBBF-98C31460D161}"/>
              </a:ext>
            </a:extLst>
          </p:cNvPr>
          <p:cNvPicPr>
            <a:picLocks noChangeAspect="1"/>
          </p:cNvPicPr>
          <p:nvPr/>
        </p:nvPicPr>
        <p:blipFill rotWithShape="1">
          <a:blip r:embed="rId2">
            <a:extLst>
              <a:ext uri="{28A0092B-C50C-407E-A947-70E740481C1C}">
                <a14:useLocalDpi xmlns:a14="http://schemas.microsoft.com/office/drawing/2010/main" val="0"/>
              </a:ext>
            </a:extLst>
          </a:blip>
          <a:srcRect l="4338" t="77289" r="4577" b="3193"/>
          <a:stretch/>
        </p:blipFill>
        <p:spPr bwMode="auto">
          <a:xfrm>
            <a:off x="5087889" y="2857837"/>
            <a:ext cx="6192688" cy="2211674"/>
          </a:xfrm>
          <a:prstGeom prst="rect">
            <a:avLst/>
          </a:prstGeom>
          <a:noFill/>
          <a:ln>
            <a:noFill/>
          </a:ln>
        </p:spPr>
      </p:pic>
      <p:sp>
        <p:nvSpPr>
          <p:cNvPr id="8" name="TextBox 7">
            <a:extLst>
              <a:ext uri="{FF2B5EF4-FFF2-40B4-BE49-F238E27FC236}">
                <a16:creationId xmlns="" xmlns:a16="http://schemas.microsoft.com/office/drawing/2014/main" id="{B416B506-56D0-6DC6-05D2-8FD829D34BAF}"/>
              </a:ext>
            </a:extLst>
          </p:cNvPr>
          <p:cNvSpPr txBox="1"/>
          <p:nvPr/>
        </p:nvSpPr>
        <p:spPr>
          <a:xfrm>
            <a:off x="5087889" y="5303445"/>
            <a:ext cx="6192688" cy="1345561"/>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sz="1800" b="1" dirty="0">
                <a:effectLst/>
                <a:latin typeface="Calibri" panose="020F0502020204030204" pitchFamily="34" charset="0"/>
                <a:ea typeface="Malgun Gothic" panose="020B0503020000020004" pitchFamily="34" charset="-127"/>
                <a:cs typeface="Calibri" panose="020F0502020204030204" pitchFamily="34" charset="0"/>
              </a:rPr>
              <a:t>신약에서 천사가 예수님의 탄생을 선포하고 구약에서 이사야 예언자는 아하즈 임금 앞에서 </a:t>
            </a:r>
            <a:r>
              <a:rPr lang="en-US" altLang="ko-KR" b="1" dirty="0">
                <a:latin typeface="Calibri" panose="020F0502020204030204" pitchFamily="34" charset="0"/>
                <a:ea typeface="Malgun Gothic" panose="020B0503020000020004" pitchFamily="34" charset="-127"/>
                <a:cs typeface="Calibri" panose="020F0502020204030204" pitchFamily="34" charset="0"/>
              </a:rPr>
              <a:t>‘</a:t>
            </a:r>
            <a:r>
              <a:rPr lang="ko-KR" altLang="en-US" sz="1800" b="1" dirty="0">
                <a:effectLst/>
                <a:latin typeface="Calibri" panose="020F0502020204030204" pitchFamily="34" charset="0"/>
                <a:ea typeface="Malgun Gothic" panose="020B0503020000020004" pitchFamily="34" charset="-127"/>
                <a:cs typeface="Calibri" panose="020F0502020204030204" pitchFamily="34" charset="0"/>
              </a:rPr>
              <a:t>보십시오</a:t>
            </a:r>
            <a:r>
              <a:rPr lang="en-US" altLang="ko-KR" sz="1800" b="1" dirty="0">
                <a:effectLst/>
                <a:latin typeface="Calibri" panose="020F0502020204030204" pitchFamily="34" charset="0"/>
                <a:ea typeface="Malgun Gothic" panose="020B0503020000020004" pitchFamily="34" charset="-127"/>
                <a:cs typeface="Calibri" panose="020F0502020204030204" pitchFamily="34" charset="0"/>
              </a:rPr>
              <a:t>, </a:t>
            </a:r>
            <a:r>
              <a:rPr lang="ko-KR" altLang="en-US" sz="1800" b="1" dirty="0">
                <a:effectLst/>
                <a:latin typeface="Calibri" panose="020F0502020204030204" pitchFamily="34" charset="0"/>
                <a:ea typeface="Malgun Gothic" panose="020B0503020000020004" pitchFamily="34" charset="-127"/>
                <a:cs typeface="Calibri" panose="020F0502020204030204" pitchFamily="34" charset="0"/>
              </a:rPr>
              <a:t>젊은 여인이  잉태하여 아들을 낳을 </a:t>
            </a:r>
            <a:r>
              <a:rPr lang="ko-KR" altLang="en-US" b="1" dirty="0">
                <a:latin typeface="Calibri" panose="020F0502020204030204" pitchFamily="34" charset="0"/>
                <a:ea typeface="Malgun Gothic" panose="020B0503020000020004" pitchFamily="34" charset="-127"/>
                <a:cs typeface="Calibri" panose="020F0502020204030204" pitchFamily="34" charset="0"/>
              </a:rPr>
              <a:t> 낳고 그 이름을 임마누엘이라 할 것입니다</a:t>
            </a:r>
            <a:r>
              <a:rPr lang="en-US" altLang="ko-KR" b="1" dirty="0">
                <a:latin typeface="Calibri" panose="020F0502020204030204" pitchFamily="34" charset="0"/>
                <a:ea typeface="Malgun Gothic" panose="020B0503020000020004" pitchFamily="34" charset="-127"/>
                <a:cs typeface="Calibri" panose="020F0502020204030204" pitchFamily="34" charset="0"/>
              </a:rPr>
              <a:t>’</a:t>
            </a:r>
            <a:r>
              <a:rPr lang="ko-KR" altLang="en-US" b="1" dirty="0">
                <a:latin typeface="Calibri" panose="020F0502020204030204" pitchFamily="34" charset="0"/>
                <a:ea typeface="Malgun Gothic" panose="020B0503020000020004" pitchFamily="34" charset="-127"/>
                <a:cs typeface="Calibri" panose="020F0502020204030204" pitchFamily="34" charset="0"/>
              </a:rPr>
              <a:t>라고 예언함 </a:t>
            </a:r>
            <a:r>
              <a:rPr lang="en-US" altLang="ko-KR" b="1" dirty="0">
                <a:latin typeface="Calibri" panose="020F0502020204030204" pitchFamily="34" charset="0"/>
                <a:ea typeface="Malgun Gothic" panose="020B0503020000020004" pitchFamily="34" charset="-127"/>
                <a:cs typeface="Calibri" panose="020F0502020204030204" pitchFamily="34" charset="0"/>
              </a:rPr>
              <a:t>(</a:t>
            </a:r>
            <a:r>
              <a:rPr lang="ko-KR" altLang="en-US" b="1" dirty="0">
                <a:latin typeface="Calibri" panose="020F0502020204030204" pitchFamily="34" charset="0"/>
                <a:ea typeface="Malgun Gothic" panose="020B0503020000020004" pitchFamily="34" charset="-127"/>
                <a:cs typeface="Calibri" panose="020F0502020204030204" pitchFamily="34" charset="0"/>
              </a:rPr>
              <a:t>이사 </a:t>
            </a:r>
            <a:r>
              <a:rPr lang="en-US" altLang="ko-KR" b="1" dirty="0">
                <a:latin typeface="Calibri" panose="020F0502020204030204" pitchFamily="34" charset="0"/>
                <a:ea typeface="Malgun Gothic" panose="020B0503020000020004" pitchFamily="34" charset="-127"/>
                <a:cs typeface="Calibri" panose="020F0502020204030204" pitchFamily="34" charset="0"/>
              </a:rPr>
              <a:t>7,14)</a:t>
            </a:r>
            <a:endParaRPr lang="en-US" sz="1300" b="1" kern="100" dirty="0">
              <a:effectLst/>
              <a:latin typeface="+mj-lt"/>
              <a:ea typeface="Malgun Gothic" panose="020B0503020000020004" pitchFamily="34" charset="-127"/>
              <a:cs typeface="Times New Roman" panose="02020603050405020304" pitchFamily="18" charset="0"/>
            </a:endParaRPr>
          </a:p>
        </p:txBody>
      </p:sp>
      <p:sp>
        <p:nvSpPr>
          <p:cNvPr id="9" name="TextBox 8">
            <a:extLst>
              <a:ext uri="{FF2B5EF4-FFF2-40B4-BE49-F238E27FC236}">
                <a16:creationId xmlns="" xmlns:a16="http://schemas.microsoft.com/office/drawing/2014/main" id="{B2EC2836-BE90-5FF2-D865-365052013154}"/>
              </a:ext>
            </a:extLst>
          </p:cNvPr>
          <p:cNvSpPr txBox="1"/>
          <p:nvPr/>
        </p:nvSpPr>
        <p:spPr>
          <a:xfrm>
            <a:off x="5159896" y="2102980"/>
            <a:ext cx="6120681" cy="389915"/>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b="1" i="0" dirty="0">
                <a:solidFill>
                  <a:srgbClr val="585858"/>
                </a:solidFill>
                <a:effectLst/>
                <a:latin typeface="Noto Sans KR"/>
              </a:rPr>
              <a:t>보라</a:t>
            </a:r>
            <a:r>
              <a:rPr lang="en-US" altLang="ko-KR" b="1" i="0" dirty="0">
                <a:solidFill>
                  <a:srgbClr val="585858"/>
                </a:solidFill>
                <a:effectLst/>
                <a:latin typeface="Noto Sans KR"/>
              </a:rPr>
              <a:t>, </a:t>
            </a:r>
            <a:r>
              <a:rPr lang="ko-KR" altLang="en-US" b="1" dirty="0">
                <a:solidFill>
                  <a:srgbClr val="585858"/>
                </a:solidFill>
                <a:latin typeface="Noto Sans KR"/>
              </a:rPr>
              <a:t>젊은 여인이 잉태하여 아들을 낳을 것이다</a:t>
            </a:r>
            <a:r>
              <a:rPr lang="ko-KR" altLang="en-US" b="1" kern="100" dirty="0">
                <a:latin typeface="+mj-lt"/>
                <a:ea typeface="Malgun Gothic" panose="020B0503020000020004" pitchFamily="34" charset="-127"/>
                <a:cs typeface="Times New Roman" panose="02020603050405020304" pitchFamily="18" charset="0"/>
              </a:rPr>
              <a:t> </a:t>
            </a:r>
            <a:r>
              <a:rPr lang="en-US" altLang="ko-KR" b="1" kern="100" dirty="0">
                <a:latin typeface="+mj-lt"/>
                <a:ea typeface="Malgun Gothic" panose="020B0503020000020004" pitchFamily="34" charset="-127"/>
                <a:cs typeface="Times New Roman" panose="02020603050405020304" pitchFamily="18" charset="0"/>
              </a:rPr>
              <a:t>(</a:t>
            </a:r>
            <a:r>
              <a:rPr lang="ko-KR" altLang="en-US" b="1" kern="100" dirty="0">
                <a:latin typeface="+mj-lt"/>
                <a:ea typeface="Malgun Gothic" panose="020B0503020000020004" pitchFamily="34" charset="-127"/>
                <a:cs typeface="Times New Roman" panose="02020603050405020304" pitchFamily="18" charset="0"/>
              </a:rPr>
              <a:t>이사 </a:t>
            </a:r>
            <a:r>
              <a:rPr lang="en-US" altLang="ko-KR" b="1" kern="100" dirty="0">
                <a:latin typeface="+mj-lt"/>
                <a:ea typeface="Malgun Gothic" panose="020B0503020000020004" pitchFamily="34" charset="-127"/>
                <a:cs typeface="Times New Roman" panose="02020603050405020304" pitchFamily="18" charset="0"/>
              </a:rPr>
              <a:t>7,14)</a:t>
            </a:r>
            <a:endParaRPr lang="en-US" b="1" kern="100" dirty="0">
              <a:effectLst/>
              <a:latin typeface="+mj-lt"/>
              <a:ea typeface="Malgun Gothic" panose="020B0503020000020004" pitchFamily="34" charset="-127"/>
              <a:cs typeface="Times New Roman" panose="02020603050405020304" pitchFamily="18"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705" y="6309320"/>
            <a:ext cx="1870894"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17387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4</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마리아께서 예수님을 성전에 바치심을 묵상합시다</a:t>
            </a:r>
            <a:r>
              <a:rPr lang="en-US" altLang="ko-KR" sz="2400" dirty="0"/>
              <a:t/>
            </a:r>
            <a:br>
              <a:rPr lang="en-US" altLang="ko-KR" sz="2400" dirty="0"/>
            </a:br>
            <a:r>
              <a:rPr lang="en-US" altLang="ko-KR" sz="2400" dirty="0"/>
              <a:t>            (Presentation in the Temple)</a:t>
            </a:r>
            <a:endParaRPr lang="en-US" altLang="ko-KR" sz="2400" b="1" dirty="0">
              <a:solidFill>
                <a:schemeClr val="bg1"/>
              </a:solidFill>
              <a:latin typeface="+mj-lt"/>
              <a:ea typeface="맑은 고딕" pitchFamily="50" charset="-127"/>
            </a:endParaRPr>
          </a:p>
        </p:txBody>
      </p:sp>
      <p:pic>
        <p:nvPicPr>
          <p:cNvPr id="3" name="Picture 2" descr="A religious painting of a person and person holding a baby&#10;&#10;Description automatically generated">
            <a:extLst>
              <a:ext uri="{FF2B5EF4-FFF2-40B4-BE49-F238E27FC236}">
                <a16:creationId xmlns="" xmlns:a16="http://schemas.microsoft.com/office/drawing/2014/main" id="{E35F2779-9B23-478E-7A29-C93F182E79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136013"/>
            <a:ext cx="3369974" cy="5616624"/>
          </a:xfrm>
          <a:prstGeom prst="rect">
            <a:avLst/>
          </a:prstGeom>
          <a:noFill/>
          <a:ln>
            <a:noFill/>
          </a:ln>
        </p:spPr>
      </p:pic>
      <p:pic>
        <p:nvPicPr>
          <p:cNvPr id="5" name="Picture 4" descr="A religious painting of a person and person holding a baby&#10;&#10;Description automatically generated">
            <a:extLst>
              <a:ext uri="{FF2B5EF4-FFF2-40B4-BE49-F238E27FC236}">
                <a16:creationId xmlns="" xmlns:a16="http://schemas.microsoft.com/office/drawing/2014/main" id="{608D1469-7D06-4875-554A-F3462CD6F911}"/>
              </a:ext>
            </a:extLst>
          </p:cNvPr>
          <p:cNvPicPr>
            <a:picLocks noChangeAspect="1"/>
          </p:cNvPicPr>
          <p:nvPr/>
        </p:nvPicPr>
        <p:blipFill rotWithShape="1">
          <a:blip r:embed="rId2">
            <a:extLst>
              <a:ext uri="{28A0092B-C50C-407E-A947-70E740481C1C}">
                <a14:useLocalDpi xmlns:a14="http://schemas.microsoft.com/office/drawing/2010/main" val="0"/>
              </a:ext>
            </a:extLst>
          </a:blip>
          <a:srcRect l="4273" t="72526" r="5984" b="23705"/>
          <a:stretch/>
        </p:blipFill>
        <p:spPr bwMode="auto">
          <a:xfrm>
            <a:off x="4787413" y="1526916"/>
            <a:ext cx="6599340" cy="461924"/>
          </a:xfrm>
          <a:prstGeom prst="rect">
            <a:avLst/>
          </a:prstGeom>
          <a:noFill/>
          <a:ln>
            <a:noFill/>
          </a:ln>
        </p:spPr>
      </p:pic>
      <p:pic>
        <p:nvPicPr>
          <p:cNvPr id="6" name="Picture 5" descr="A religious painting of a person and person holding a baby&#10;&#10;Description automatically generated">
            <a:extLst>
              <a:ext uri="{FF2B5EF4-FFF2-40B4-BE49-F238E27FC236}">
                <a16:creationId xmlns="" xmlns:a16="http://schemas.microsoft.com/office/drawing/2014/main" id="{DF8C8ADA-5DB5-A4B9-3D44-1B7D4581666D}"/>
              </a:ext>
            </a:extLst>
          </p:cNvPr>
          <p:cNvPicPr>
            <a:picLocks noChangeAspect="1"/>
          </p:cNvPicPr>
          <p:nvPr/>
        </p:nvPicPr>
        <p:blipFill rotWithShape="1">
          <a:blip r:embed="rId2">
            <a:extLst>
              <a:ext uri="{28A0092B-C50C-407E-A947-70E740481C1C}">
                <a14:useLocalDpi xmlns:a14="http://schemas.microsoft.com/office/drawing/2010/main" val="0"/>
              </a:ext>
            </a:extLst>
          </a:blip>
          <a:srcRect l="4273" t="77100" r="5984" b="2387"/>
          <a:stretch/>
        </p:blipFill>
        <p:spPr bwMode="auto">
          <a:xfrm>
            <a:off x="4727848" y="2727409"/>
            <a:ext cx="6658905" cy="2536726"/>
          </a:xfrm>
          <a:prstGeom prst="rect">
            <a:avLst/>
          </a:prstGeom>
          <a:noFill/>
          <a:ln>
            <a:noFill/>
          </a:ln>
        </p:spPr>
      </p:pic>
      <p:sp>
        <p:nvSpPr>
          <p:cNvPr id="7" name="TextBox 6">
            <a:extLst>
              <a:ext uri="{FF2B5EF4-FFF2-40B4-BE49-F238E27FC236}">
                <a16:creationId xmlns="" xmlns:a16="http://schemas.microsoft.com/office/drawing/2014/main" id="{A0356E9F-680D-98AC-BBEC-BF78B5F2AE56}"/>
              </a:ext>
            </a:extLst>
          </p:cNvPr>
          <p:cNvSpPr txBox="1"/>
          <p:nvPr/>
        </p:nvSpPr>
        <p:spPr>
          <a:xfrm>
            <a:off x="4782839" y="2102245"/>
            <a:ext cx="6709186" cy="389915"/>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b="1" i="0" dirty="0">
                <a:solidFill>
                  <a:srgbClr val="585858"/>
                </a:solidFill>
                <a:effectLst/>
                <a:latin typeface="+mj-lt"/>
              </a:rPr>
              <a:t>율법에 따라  날이 되자</a:t>
            </a:r>
            <a:r>
              <a:rPr lang="en-US" altLang="ko-KR" b="1" i="0" dirty="0">
                <a:solidFill>
                  <a:srgbClr val="585858"/>
                </a:solidFill>
                <a:effectLst/>
                <a:latin typeface="+mj-lt"/>
              </a:rPr>
              <a:t>, </a:t>
            </a:r>
            <a:r>
              <a:rPr lang="ko-KR" altLang="en-US" b="1" i="0" dirty="0">
                <a:solidFill>
                  <a:srgbClr val="585858"/>
                </a:solidFill>
                <a:effectLst/>
                <a:latin typeface="+mj-lt"/>
              </a:rPr>
              <a:t>그들은 아기를 주님께 바쳤다</a:t>
            </a:r>
            <a:r>
              <a:rPr lang="en-US" altLang="ko-KR" b="1" i="0" dirty="0">
                <a:solidFill>
                  <a:srgbClr val="585858"/>
                </a:solidFill>
                <a:effectLst/>
                <a:latin typeface="+mj-lt"/>
              </a:rPr>
              <a:t>.</a:t>
            </a:r>
            <a:r>
              <a:rPr lang="ko-KR" altLang="en-US" b="1" kern="100" dirty="0">
                <a:latin typeface="+mj-lt"/>
                <a:ea typeface="Malgun Gothic" panose="020B0503020000020004" pitchFamily="34" charset="-127"/>
                <a:cs typeface="Times New Roman" panose="02020603050405020304" pitchFamily="18" charset="0"/>
              </a:rPr>
              <a:t> </a:t>
            </a:r>
            <a:r>
              <a:rPr lang="en-US" altLang="ko-KR" b="1" kern="100" dirty="0">
                <a:latin typeface="+mj-lt"/>
                <a:ea typeface="Malgun Gothic" panose="020B0503020000020004" pitchFamily="34" charset="-127"/>
                <a:cs typeface="Times New Roman" panose="02020603050405020304" pitchFamily="18" charset="0"/>
              </a:rPr>
              <a:t>(</a:t>
            </a:r>
            <a:r>
              <a:rPr lang="ko-KR" altLang="en-US" b="1" kern="100" dirty="0">
                <a:latin typeface="+mj-lt"/>
                <a:ea typeface="Malgun Gothic" panose="020B0503020000020004" pitchFamily="34" charset="-127"/>
                <a:cs typeface="Times New Roman" panose="02020603050405020304" pitchFamily="18" charset="0"/>
              </a:rPr>
              <a:t>루카 </a:t>
            </a:r>
            <a:r>
              <a:rPr lang="en-US" altLang="ko-KR" b="1" kern="100" dirty="0">
                <a:latin typeface="+mj-lt"/>
                <a:ea typeface="Malgun Gothic" panose="020B0503020000020004" pitchFamily="34" charset="-127"/>
                <a:cs typeface="Times New Roman" panose="02020603050405020304" pitchFamily="18" charset="0"/>
              </a:rPr>
              <a:t>2,22)</a:t>
            </a:r>
            <a:r>
              <a:rPr lang="ko-KR" altLang="en-US" b="1" kern="100" dirty="0">
                <a:latin typeface="+mj-lt"/>
                <a:ea typeface="Malgun Gothic" panose="020B0503020000020004" pitchFamily="34" charset="-127"/>
                <a:cs typeface="Times New Roman" panose="02020603050405020304" pitchFamily="18" charset="0"/>
              </a:rPr>
              <a:t> </a:t>
            </a:r>
            <a:endParaRPr lang="en-US" b="1" kern="100" dirty="0">
              <a:effectLst/>
              <a:latin typeface="+mj-lt"/>
              <a:ea typeface="Malgun Gothic" panose="020B0503020000020004" pitchFamily="34" charset="-127"/>
              <a:cs typeface="Times New Roman" panose="02020603050405020304" pitchFamily="18" charset="0"/>
            </a:endParaRPr>
          </a:p>
        </p:txBody>
      </p:sp>
      <p:sp>
        <p:nvSpPr>
          <p:cNvPr id="8" name="TextBox 7">
            <a:extLst>
              <a:ext uri="{FF2B5EF4-FFF2-40B4-BE49-F238E27FC236}">
                <a16:creationId xmlns="" xmlns:a16="http://schemas.microsoft.com/office/drawing/2014/main" id="{56B592A8-4341-A212-6D0F-05463F1EEA51}"/>
              </a:ext>
            </a:extLst>
          </p:cNvPr>
          <p:cNvSpPr txBox="1"/>
          <p:nvPr/>
        </p:nvSpPr>
        <p:spPr>
          <a:xfrm>
            <a:off x="4583832" y="5499384"/>
            <a:ext cx="6709186" cy="1018677"/>
          </a:xfrm>
          <a:prstGeom prst="rect">
            <a:avLst/>
          </a:prstGeom>
          <a:solidFill>
            <a:schemeClr val="bg1"/>
          </a:solidFill>
        </p:spPr>
        <p:txBody>
          <a:bodyPr wrap="square">
            <a:spAutoFit/>
          </a:bodyPr>
          <a:lstStyle/>
          <a:p>
            <a:pPr algn="just">
              <a:lnSpc>
                <a:spcPct val="115000"/>
              </a:lnSpc>
            </a:pPr>
            <a:r>
              <a:rPr lang="ko-KR" altLang="en-US" sz="1800" b="1" kern="100" dirty="0">
                <a:effectLst/>
                <a:latin typeface="+mj-ea"/>
                <a:ea typeface="+mj-ea"/>
                <a:cs typeface="Malgun Gothic" panose="020B0503020000020004" pitchFamily="34" charset="-127"/>
              </a:rPr>
              <a:t>신약에서 마리아는 율법에 따라 그들의 아들을 주님께 봉헌하고 구약에서는 </a:t>
            </a:r>
            <a:r>
              <a:rPr lang="ko-KR" sz="1800" b="1" kern="100" dirty="0">
                <a:effectLst/>
                <a:latin typeface="+mj-ea"/>
                <a:ea typeface="+mj-ea"/>
                <a:cs typeface="Malgun Gothic" panose="020B0503020000020004" pitchFamily="34" charset="-127"/>
              </a:rPr>
              <a:t>한나가</a:t>
            </a:r>
            <a:r>
              <a:rPr lang="ko-KR" sz="1800" b="1" kern="100" dirty="0">
                <a:effectLst/>
                <a:latin typeface="+mj-ea"/>
                <a:ea typeface="+mj-ea"/>
                <a:cs typeface="Times New Roman" panose="02020603050405020304" pitchFamily="18" charset="0"/>
              </a:rPr>
              <a:t> </a:t>
            </a:r>
            <a:r>
              <a:rPr lang="ko-KR" sz="1800" b="1" kern="100" dirty="0">
                <a:effectLst/>
                <a:latin typeface="+mj-ea"/>
                <a:ea typeface="+mj-ea"/>
                <a:cs typeface="Malgun Gothic" panose="020B0503020000020004" pitchFamily="34" charset="-127"/>
              </a:rPr>
              <a:t>그의</a:t>
            </a:r>
            <a:r>
              <a:rPr lang="ko-KR" sz="1800" b="1" kern="100" dirty="0">
                <a:effectLst/>
                <a:latin typeface="+mj-ea"/>
                <a:ea typeface="+mj-ea"/>
                <a:cs typeface="Times New Roman" panose="02020603050405020304" pitchFamily="18" charset="0"/>
              </a:rPr>
              <a:t> </a:t>
            </a:r>
            <a:r>
              <a:rPr lang="ko-KR" sz="1800" b="1" kern="100" dirty="0">
                <a:effectLst/>
                <a:latin typeface="+mj-ea"/>
                <a:ea typeface="+mj-ea"/>
                <a:cs typeface="Malgun Gothic" panose="020B0503020000020004" pitchFamily="34" charset="-127"/>
              </a:rPr>
              <a:t>아들</a:t>
            </a:r>
            <a:r>
              <a:rPr lang="ko-KR" sz="1800" b="1" kern="100" dirty="0">
                <a:effectLst/>
                <a:latin typeface="+mj-ea"/>
                <a:ea typeface="+mj-ea"/>
                <a:cs typeface="Times New Roman" panose="02020603050405020304" pitchFamily="18" charset="0"/>
              </a:rPr>
              <a:t> </a:t>
            </a:r>
            <a:r>
              <a:rPr lang="ko-KR" sz="1800" b="1" kern="100" dirty="0">
                <a:effectLst/>
                <a:latin typeface="+mj-ea"/>
                <a:ea typeface="+mj-ea"/>
                <a:cs typeface="Malgun Gothic" panose="020B0503020000020004" pitchFamily="34" charset="-127"/>
              </a:rPr>
              <a:t>사무엘을</a:t>
            </a:r>
            <a:r>
              <a:rPr lang="ko-KR" sz="1800" b="1" kern="100" dirty="0">
                <a:effectLst/>
                <a:latin typeface="+mj-ea"/>
                <a:ea typeface="+mj-ea"/>
                <a:cs typeface="Times New Roman" panose="02020603050405020304" pitchFamily="18" charset="0"/>
              </a:rPr>
              <a:t> </a:t>
            </a:r>
            <a:r>
              <a:rPr lang="ko-KR" sz="1800" b="1" kern="100" dirty="0">
                <a:effectLst/>
                <a:latin typeface="+mj-ea"/>
                <a:ea typeface="+mj-ea"/>
                <a:cs typeface="Malgun Gothic" panose="020B0503020000020004" pitchFamily="34" charset="-127"/>
              </a:rPr>
              <a:t>성전</a:t>
            </a:r>
            <a:r>
              <a:rPr lang="ko-KR" sz="1800" b="1" kern="100" dirty="0">
                <a:effectLst/>
                <a:latin typeface="+mj-ea"/>
                <a:ea typeface="+mj-ea"/>
                <a:cs typeface="Times New Roman" panose="02020603050405020304" pitchFamily="18" charset="0"/>
              </a:rPr>
              <a:t> </a:t>
            </a:r>
            <a:r>
              <a:rPr lang="ko-KR" sz="1800" b="1" kern="100" dirty="0">
                <a:effectLst/>
                <a:latin typeface="+mj-ea"/>
                <a:ea typeface="+mj-ea"/>
                <a:cs typeface="Malgun Gothic" panose="020B0503020000020004" pitchFamily="34" charset="-127"/>
              </a:rPr>
              <a:t>사제에게</a:t>
            </a:r>
            <a:r>
              <a:rPr lang="ko-KR" sz="1800" b="1" kern="100" dirty="0">
                <a:effectLst/>
                <a:latin typeface="+mj-ea"/>
                <a:ea typeface="+mj-ea"/>
                <a:cs typeface="Times New Roman" panose="02020603050405020304" pitchFamily="18" charset="0"/>
              </a:rPr>
              <a:t> </a:t>
            </a:r>
            <a:r>
              <a:rPr lang="ko-KR" sz="1800" b="1" kern="100" dirty="0">
                <a:effectLst/>
                <a:latin typeface="+mj-ea"/>
                <a:ea typeface="+mj-ea"/>
                <a:cs typeface="Malgun Gothic" panose="020B0503020000020004" pitchFamily="34" charset="-127"/>
              </a:rPr>
              <a:t>바</a:t>
            </a:r>
            <a:r>
              <a:rPr lang="ko-KR" altLang="en-US" sz="1800" b="1" kern="100" dirty="0">
                <a:effectLst/>
                <a:latin typeface="+mj-ea"/>
                <a:ea typeface="+mj-ea"/>
                <a:cs typeface="Malgun Gothic" panose="020B0503020000020004" pitchFamily="34" charset="-127"/>
              </a:rPr>
              <a:t>친다</a:t>
            </a:r>
            <a:r>
              <a:rPr lang="en-US" altLang="ko-KR" b="1" i="0" dirty="0">
                <a:effectLst/>
                <a:highlight>
                  <a:srgbClr val="FFFFFF"/>
                </a:highlight>
                <a:latin typeface="+mj-ea"/>
                <a:ea typeface="+mj-ea"/>
              </a:rPr>
              <a:t>. (</a:t>
            </a:r>
            <a:r>
              <a:rPr lang="en-US" sz="1800" b="1" kern="100" dirty="0">
                <a:effectLst/>
                <a:latin typeface="+mj-ea"/>
                <a:ea typeface="+mj-ea"/>
                <a:cs typeface="Times New Roman" panose="02020603050405020304" pitchFamily="18" charset="0"/>
              </a:rPr>
              <a:t>1</a:t>
            </a:r>
            <a:r>
              <a:rPr lang="ko-KR" sz="1800" b="1" kern="100" dirty="0">
                <a:effectLst/>
                <a:latin typeface="+mj-ea"/>
                <a:ea typeface="+mj-ea"/>
                <a:cs typeface="Malgun Gothic" panose="020B0503020000020004" pitchFamily="34" charset="-127"/>
              </a:rPr>
              <a:t>사무</a:t>
            </a:r>
            <a:r>
              <a:rPr lang="en-US" sz="1800" b="1" kern="100" dirty="0">
                <a:effectLst/>
                <a:latin typeface="+mj-ea"/>
                <a:ea typeface="+mj-ea"/>
                <a:cs typeface="Times New Roman" panose="02020603050405020304" pitchFamily="18" charset="0"/>
              </a:rPr>
              <a:t> 1:24-28)</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705" y="6165304"/>
            <a:ext cx="187089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36684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b="1" dirty="0">
                <a:solidFill>
                  <a:schemeClr val="bg1"/>
                </a:solidFill>
                <a:latin typeface="+mj-lt"/>
                <a:ea typeface="맑은 고딕" pitchFamily="50" charset="-127"/>
              </a:rPr>
              <a:t>5</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마리아께서 잃으셨던 예수님을 성전에서 찾으심을 묵상합시다</a:t>
            </a:r>
            <a:r>
              <a:rPr lang="en-US" altLang="ko-KR" sz="2400" dirty="0"/>
              <a:t/>
            </a:r>
            <a:br>
              <a:rPr lang="en-US" altLang="ko-KR" sz="2400" dirty="0"/>
            </a:br>
            <a:r>
              <a:rPr lang="en-US" altLang="ko-KR" sz="2400" dirty="0"/>
              <a:t>           (Finding in the Temple)</a:t>
            </a:r>
            <a:endParaRPr lang="en-US" altLang="ko-KR" sz="2400" b="1" dirty="0">
              <a:solidFill>
                <a:schemeClr val="bg1"/>
              </a:solidFill>
              <a:latin typeface="+mj-lt"/>
              <a:ea typeface="맑은 고딕" pitchFamily="50" charset="-127"/>
            </a:endParaRPr>
          </a:p>
        </p:txBody>
      </p:sp>
      <p:pic>
        <p:nvPicPr>
          <p:cNvPr id="3" name="Picture 2" descr="A religious painting of a person in a robe&#10;&#10;Description automatically generated">
            <a:extLst>
              <a:ext uri="{FF2B5EF4-FFF2-40B4-BE49-F238E27FC236}">
                <a16:creationId xmlns="" xmlns:a16="http://schemas.microsoft.com/office/drawing/2014/main" id="{E46752C1-7F23-60FA-982D-9FD79EC4D1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196752"/>
            <a:ext cx="3240360" cy="5400600"/>
          </a:xfrm>
          <a:prstGeom prst="rect">
            <a:avLst/>
          </a:prstGeom>
          <a:noFill/>
          <a:ln>
            <a:noFill/>
          </a:ln>
        </p:spPr>
      </p:pic>
      <p:pic>
        <p:nvPicPr>
          <p:cNvPr id="5" name="Picture 4">
            <a:extLst>
              <a:ext uri="{FF2B5EF4-FFF2-40B4-BE49-F238E27FC236}">
                <a16:creationId xmlns="" xmlns:a16="http://schemas.microsoft.com/office/drawing/2014/main" id="{F47A527D-5A45-BC36-B0BF-D3D7FD0702FD}"/>
              </a:ext>
            </a:extLst>
          </p:cNvPr>
          <p:cNvPicPr>
            <a:picLocks noChangeAspect="1"/>
          </p:cNvPicPr>
          <p:nvPr/>
        </p:nvPicPr>
        <p:blipFill rotWithShape="1">
          <a:blip r:embed="rId3"/>
          <a:srcRect l="5597" t="71921" r="5597" b="24524"/>
          <a:stretch/>
        </p:blipFill>
        <p:spPr>
          <a:xfrm>
            <a:off x="4755095" y="1268760"/>
            <a:ext cx="6480720" cy="432048"/>
          </a:xfrm>
          <a:prstGeom prst="rect">
            <a:avLst/>
          </a:prstGeom>
        </p:spPr>
      </p:pic>
      <p:pic>
        <p:nvPicPr>
          <p:cNvPr id="6" name="Picture 5">
            <a:extLst>
              <a:ext uri="{FF2B5EF4-FFF2-40B4-BE49-F238E27FC236}">
                <a16:creationId xmlns="" xmlns:a16="http://schemas.microsoft.com/office/drawing/2014/main" id="{95372352-B93E-B51C-43B2-104E655DB047}"/>
              </a:ext>
            </a:extLst>
          </p:cNvPr>
          <p:cNvPicPr>
            <a:picLocks noChangeAspect="1"/>
          </p:cNvPicPr>
          <p:nvPr/>
        </p:nvPicPr>
        <p:blipFill rotWithShape="1">
          <a:blip r:embed="rId3"/>
          <a:srcRect l="4063" t="77063" r="4533" b="2941"/>
          <a:stretch/>
        </p:blipFill>
        <p:spPr>
          <a:xfrm>
            <a:off x="4769128" y="2564904"/>
            <a:ext cx="6544392" cy="2384405"/>
          </a:xfrm>
          <a:prstGeom prst="rect">
            <a:avLst/>
          </a:prstGeom>
        </p:spPr>
      </p:pic>
      <p:sp>
        <p:nvSpPr>
          <p:cNvPr id="7" name="TextBox 6">
            <a:extLst>
              <a:ext uri="{FF2B5EF4-FFF2-40B4-BE49-F238E27FC236}">
                <a16:creationId xmlns="" xmlns:a16="http://schemas.microsoft.com/office/drawing/2014/main" id="{DF845060-D8F9-BD71-D301-E84705BC4FB4}"/>
              </a:ext>
            </a:extLst>
          </p:cNvPr>
          <p:cNvSpPr txBox="1"/>
          <p:nvPr/>
        </p:nvSpPr>
        <p:spPr>
          <a:xfrm>
            <a:off x="4769128" y="5013176"/>
            <a:ext cx="6583456" cy="1020472"/>
          </a:xfrm>
          <a:prstGeom prst="rect">
            <a:avLst/>
          </a:prstGeom>
          <a:solidFill>
            <a:schemeClr val="bg1"/>
          </a:solidFill>
        </p:spPr>
        <p:txBody>
          <a:bodyPr wrap="square">
            <a:spAutoFit/>
          </a:bodyPr>
          <a:lstStyle/>
          <a:p>
            <a:pPr algn="just">
              <a:lnSpc>
                <a:spcPct val="115000"/>
              </a:lnSpc>
            </a:pPr>
            <a:r>
              <a:rPr lang="ko-KR" altLang="en-US" sz="1800" b="1" dirty="0">
                <a:solidFill>
                  <a:srgbClr val="000000"/>
                </a:solidFill>
                <a:effectLst/>
                <a:ea typeface="Malgun Gothic" panose="020B0503020000020004" pitchFamily="34" charset="-127"/>
                <a:cs typeface="Malgun Gothic" panose="020B0503020000020004" pitchFamily="34" charset="-127"/>
              </a:rPr>
              <a:t>신약에서 소년 예수는 뛰어난 </a:t>
            </a:r>
            <a:r>
              <a:rPr lang="ko-KR" altLang="en-US" b="1" dirty="0">
                <a:solidFill>
                  <a:srgbClr val="000000"/>
                </a:solidFill>
                <a:ea typeface="Malgun Gothic" panose="020B0503020000020004" pitchFamily="34" charset="-127"/>
                <a:cs typeface="Malgun Gothic" panose="020B0503020000020004" pitchFamily="34" charset="-127"/>
              </a:rPr>
              <a:t>지혜를 보여 율법교사들을 놀라게 하고 구약에서는 </a:t>
            </a:r>
            <a:r>
              <a:rPr lang="ko-KR" sz="1800" b="1" dirty="0">
                <a:solidFill>
                  <a:srgbClr val="000000"/>
                </a:solidFill>
                <a:effectLst/>
                <a:ea typeface="Malgun Gothic" panose="020B0503020000020004" pitchFamily="34" charset="-127"/>
                <a:cs typeface="Malgun Gothic" panose="020B0503020000020004" pitchFamily="34" charset="-127"/>
              </a:rPr>
              <a:t>다니엘</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예언자가</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두</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원로의</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모함으로</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기소된</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수산나의</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무고함을</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증명하는</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경이를</a:t>
            </a:r>
            <a:r>
              <a:rPr lang="ko-KR" sz="1800" b="1" dirty="0">
                <a:solidFill>
                  <a:srgbClr val="000000"/>
                </a:solidFill>
                <a:effectLst/>
                <a:ea typeface="Arial" panose="020B0604020202020204" pitchFamily="34" charset="0"/>
              </a:rPr>
              <a:t> </a:t>
            </a:r>
            <a:r>
              <a:rPr lang="ko-KR" sz="1800" b="1" dirty="0">
                <a:solidFill>
                  <a:srgbClr val="000000"/>
                </a:solidFill>
                <a:effectLst/>
                <a:ea typeface="Malgun Gothic" panose="020B0503020000020004" pitchFamily="34" charset="-127"/>
                <a:cs typeface="Malgun Gothic" panose="020B0503020000020004" pitchFamily="34" charset="-127"/>
              </a:rPr>
              <a:t>들어</a:t>
            </a:r>
            <a:r>
              <a:rPr lang="ko-KR" altLang="en-US" sz="1800" b="1" dirty="0">
                <a:solidFill>
                  <a:srgbClr val="000000"/>
                </a:solidFill>
                <a:effectLst/>
                <a:ea typeface="Malgun Gothic" panose="020B0503020000020004" pitchFamily="34" charset="-127"/>
                <a:cs typeface="Malgun Gothic" panose="020B0503020000020004" pitchFamily="34" charset="-127"/>
              </a:rPr>
              <a:t>낸다 </a:t>
            </a:r>
            <a:r>
              <a:rPr lang="en-US" sz="1800" b="1" dirty="0">
                <a:solidFill>
                  <a:srgbClr val="000000"/>
                </a:solidFill>
                <a:effectLst/>
                <a:latin typeface="Arial" panose="020B0604020202020204" pitchFamily="34" charset="0"/>
                <a:ea typeface="Arial" panose="020B0604020202020204" pitchFamily="34" charset="0"/>
              </a:rPr>
              <a:t>(</a:t>
            </a:r>
            <a:r>
              <a:rPr lang="ko-KR" sz="1800" b="1" dirty="0">
                <a:solidFill>
                  <a:srgbClr val="000000"/>
                </a:solidFill>
                <a:effectLst/>
                <a:ea typeface="Malgun Gothic" panose="020B0503020000020004" pitchFamily="34" charset="-127"/>
                <a:cs typeface="Malgun Gothic" panose="020B0503020000020004" pitchFamily="34" charset="-127"/>
              </a:rPr>
              <a:t>다니</a:t>
            </a:r>
            <a:r>
              <a:rPr lang="en-US" sz="1800" b="1" dirty="0">
                <a:solidFill>
                  <a:srgbClr val="000000"/>
                </a:solidFill>
                <a:effectLst/>
                <a:latin typeface="Arial" panose="020B0604020202020204" pitchFamily="34" charset="0"/>
                <a:ea typeface="Arial" panose="020B0604020202020204" pitchFamily="34" charset="0"/>
              </a:rPr>
              <a:t> 13,45-64). </a:t>
            </a:r>
            <a:endParaRPr lang="en-US" sz="1800" b="1" kern="100" dirty="0">
              <a:effectLst/>
              <a:latin typeface="+mj-ea"/>
              <a:ea typeface="+mj-ea"/>
              <a:cs typeface="Times New Roman" panose="02020603050405020304" pitchFamily="18" charset="0"/>
            </a:endParaRPr>
          </a:p>
        </p:txBody>
      </p:sp>
      <p:sp>
        <p:nvSpPr>
          <p:cNvPr id="8" name="TextBox 7">
            <a:extLst>
              <a:ext uri="{FF2B5EF4-FFF2-40B4-BE49-F238E27FC236}">
                <a16:creationId xmlns="" xmlns:a16="http://schemas.microsoft.com/office/drawing/2014/main" id="{F9DDFD40-0AEC-619B-BFCD-F23D60924561}"/>
              </a:ext>
            </a:extLst>
          </p:cNvPr>
          <p:cNvSpPr txBox="1"/>
          <p:nvPr/>
        </p:nvSpPr>
        <p:spPr>
          <a:xfrm>
            <a:off x="4742206" y="1772816"/>
            <a:ext cx="6480720" cy="708464"/>
          </a:xfrm>
          <a:prstGeom prst="rect">
            <a:avLst/>
          </a:prstGeom>
          <a:solidFill>
            <a:schemeClr val="bg1"/>
          </a:solidFill>
        </p:spPr>
        <p:txBody>
          <a:bodyPr wrap="square">
            <a:spAutoFit/>
          </a:bodyPr>
          <a:lstStyle/>
          <a:p>
            <a:pPr algn="just">
              <a:lnSpc>
                <a:spcPct val="115000"/>
              </a:lnSpc>
            </a:pPr>
            <a:r>
              <a:rPr lang="ko-KR" altLang="en-US" b="1" i="0" dirty="0">
                <a:effectLst/>
                <a:latin typeface="Noto Sans KR"/>
              </a:rPr>
              <a:t>그의 말을 듣는 이들은 모두 그의 슬기로운 답변에 경탄하였다</a:t>
            </a:r>
            <a:r>
              <a:rPr lang="en-US" altLang="ko-KR" b="1" i="0" dirty="0">
                <a:effectLst/>
                <a:latin typeface="Noto Sans KR"/>
              </a:rPr>
              <a:t>.</a:t>
            </a:r>
            <a:r>
              <a:rPr lang="en-US" altLang="ko-KR" b="1" i="0" dirty="0">
                <a:effectLst/>
                <a:latin typeface="+mj-ea"/>
                <a:ea typeface="+mj-ea"/>
              </a:rPr>
              <a:t>(</a:t>
            </a:r>
            <a:r>
              <a:rPr lang="ko-KR" altLang="en-US" b="1" i="0" dirty="0">
                <a:effectLst/>
                <a:latin typeface="+mj-ea"/>
                <a:ea typeface="+mj-ea"/>
              </a:rPr>
              <a:t>루카 </a:t>
            </a:r>
            <a:r>
              <a:rPr lang="en-US" altLang="ko-KR" b="1" i="0" dirty="0">
                <a:effectLst/>
                <a:latin typeface="+mj-ea"/>
                <a:ea typeface="+mj-ea"/>
              </a:rPr>
              <a:t>2,47</a:t>
            </a:r>
            <a:r>
              <a:rPr lang="en-US" b="1" kern="100" dirty="0">
                <a:effectLst/>
                <a:latin typeface="+mj-ea"/>
                <a:ea typeface="+mj-ea"/>
                <a:cs typeface="Times New Roman" panose="02020603050405020304" pitchFamily="18" charset="0"/>
              </a:rPr>
              <a:t>)</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479" y="6024602"/>
            <a:ext cx="1870894" cy="78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4973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r>
              <a:rPr lang="ko-KR" altLang="en-US" sz="2800" b="1" dirty="0">
                <a:solidFill>
                  <a:schemeClr val="bg1"/>
                </a:solidFill>
                <a:latin typeface="+mj-lt"/>
                <a:ea typeface="맑은 고딕" pitchFamily="50" charset="-127"/>
              </a:rPr>
              <a:t>고통의 신비</a:t>
            </a:r>
            <a:r>
              <a:rPr lang="en-US" altLang="ko-KR" sz="2800" b="1" dirty="0">
                <a:solidFill>
                  <a:schemeClr val="bg1"/>
                </a:solidFill>
                <a:latin typeface="+mj-lt"/>
                <a:ea typeface="맑은 고딕" pitchFamily="50" charset="-127"/>
              </a:rPr>
              <a:t>(Sorrowful Mysteries)</a:t>
            </a:r>
          </a:p>
        </p:txBody>
      </p:sp>
      <p:pic>
        <p:nvPicPr>
          <p:cNvPr id="4" name="Picture 3" descr="A room with a circular floor and a mosaic floor&#10;&#10;Description automatically generated with medium confidence">
            <a:extLst>
              <a:ext uri="{FF2B5EF4-FFF2-40B4-BE49-F238E27FC236}">
                <a16:creationId xmlns="" xmlns:a16="http://schemas.microsoft.com/office/drawing/2014/main" id="{6CAA1207-B21F-AB69-86AE-6A53C2F85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412776"/>
            <a:ext cx="7488831" cy="4866916"/>
          </a:xfrm>
          <a:prstGeom prst="rect">
            <a:avLst/>
          </a:prstGeom>
        </p:spPr>
      </p:pic>
      <p:sp>
        <p:nvSpPr>
          <p:cNvPr id="5" name="TextBox 4">
            <a:extLst>
              <a:ext uri="{FF2B5EF4-FFF2-40B4-BE49-F238E27FC236}">
                <a16:creationId xmlns="" xmlns:a16="http://schemas.microsoft.com/office/drawing/2014/main" id="{04A0AC26-5B65-DCFB-AE0A-4BA8203E1C6A}"/>
              </a:ext>
            </a:extLst>
          </p:cNvPr>
          <p:cNvSpPr txBox="1"/>
          <p:nvPr/>
        </p:nvSpPr>
        <p:spPr>
          <a:xfrm>
            <a:off x="7952914" y="1412776"/>
            <a:ext cx="3906994" cy="5033044"/>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en-US" sz="1400" b="1" i="1" u="sng" kern="0" dirty="0">
                <a:solidFill>
                  <a:srgbClr val="212529"/>
                </a:solidFill>
                <a:effectLst/>
                <a:latin typeface="+mj-lt"/>
                <a:ea typeface="Times New Roman" panose="02020603050405020304" pitchFamily="18" charset="0"/>
                <a:cs typeface="Times New Roman" panose="02020603050405020304" pitchFamily="18" charset="0"/>
              </a:rPr>
              <a:t>Ecce homo</a:t>
            </a:r>
            <a:r>
              <a:rPr lang="en-US" sz="1400" b="1" kern="0" dirty="0">
                <a:solidFill>
                  <a:srgbClr val="212529"/>
                </a:solidFill>
                <a:effectLst/>
                <a:latin typeface="+mj-lt"/>
                <a:ea typeface="Times New Roman" panose="02020603050405020304" pitchFamily="18" charset="0"/>
                <a:cs typeface="Times New Roman" panose="02020603050405020304" pitchFamily="18" charset="0"/>
              </a:rPr>
              <a:t>: the meaning, origin and fulfilment of man is to be </a:t>
            </a:r>
            <a:r>
              <a:rPr lang="en-US" sz="1400" b="1" u="sng" kern="0" dirty="0">
                <a:solidFill>
                  <a:srgbClr val="212529"/>
                </a:solidFill>
                <a:effectLst/>
                <a:latin typeface="+mj-lt"/>
                <a:ea typeface="Times New Roman" panose="02020603050405020304" pitchFamily="18" charset="0"/>
                <a:cs typeface="Times New Roman" panose="02020603050405020304" pitchFamily="18" charset="0"/>
              </a:rPr>
              <a:t>found in Christ, the God who humbles himself out of love </a:t>
            </a:r>
            <a:r>
              <a:rPr lang="en-US" sz="1400" b="1" kern="0" dirty="0">
                <a:solidFill>
                  <a:srgbClr val="212529"/>
                </a:solidFill>
                <a:effectLst/>
                <a:latin typeface="+mj-lt"/>
                <a:ea typeface="Times New Roman" panose="02020603050405020304" pitchFamily="18" charset="0"/>
                <a:cs typeface="Times New Roman" panose="02020603050405020304" pitchFamily="18" charset="0"/>
              </a:rPr>
              <a:t>“even unto death, death on a cross” (Phil 2:8). The sorrowful mysteries help the believer to relive the death of Jesus, to stand at the foot of the Cross beside Mary, to enter with her into the depths of God’s love for man and to experience all its life-giving power. </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a:t>
            </a:r>
            <a:r>
              <a:rPr lang="en-US" sz="1400" b="1" kern="0" dirty="0">
                <a:solidFill>
                  <a:srgbClr val="212529"/>
                </a:solidFill>
                <a:effectLst/>
                <a:latin typeface="+mj-lt"/>
                <a:ea typeface="Times New Roman" panose="02020603050405020304" pitchFamily="18" charset="0"/>
                <a:cs typeface="Times New Roman" panose="02020603050405020304" pitchFamily="18" charset="0"/>
              </a:rPr>
              <a:t>St. John Paul II, </a:t>
            </a:r>
            <a:r>
              <a:rPr lang="en-US" sz="1400" b="1" i="1" kern="0" dirty="0">
                <a:solidFill>
                  <a:srgbClr val="212529"/>
                </a:solidFill>
                <a:effectLst/>
                <a:latin typeface="+mj-lt"/>
                <a:ea typeface="Times New Roman" panose="02020603050405020304" pitchFamily="18" charset="0"/>
                <a:cs typeface="Times New Roman" panose="02020603050405020304" pitchFamily="18" charset="0"/>
              </a:rPr>
              <a:t>Rosarium Virginis Mariae</a:t>
            </a:r>
            <a:r>
              <a:rPr lang="en-US" sz="1400" b="1" kern="0" dirty="0">
                <a:solidFill>
                  <a:srgbClr val="212529"/>
                </a:solidFill>
                <a:effectLst/>
                <a:latin typeface="+mj-lt"/>
                <a:ea typeface="Times New Roman" panose="02020603050405020304" pitchFamily="18" charset="0"/>
                <a:cs typeface="Times New Roman" panose="02020603050405020304" pitchFamily="18" charset="0"/>
              </a:rPr>
              <a:t>, No. 22</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a:t>
            </a:r>
            <a:endParaRPr lang="en-US" sz="1400" b="1" kern="100" dirty="0">
              <a:effectLst/>
              <a:latin typeface="+mj-lt"/>
              <a:ea typeface="Malgun Gothic" panose="020B0503020000020004" pitchFamily="34" charset="-127"/>
              <a:cs typeface="Times New Roman" panose="02020603050405020304" pitchFamily="18" charset="0"/>
            </a:endParaRPr>
          </a:p>
          <a:p>
            <a:pPr marL="0" marR="0" algn="just">
              <a:lnSpc>
                <a:spcPct val="115000"/>
              </a:lnSpc>
              <a:spcBef>
                <a:spcPts val="0"/>
              </a:spcBef>
              <a:spcAft>
                <a:spcPts val="0"/>
              </a:spcAft>
            </a:pP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endParaRPr lang="en-US" sz="1400" b="1" kern="100" dirty="0">
              <a:effectLst/>
              <a:latin typeface="+mj-lt"/>
              <a:ea typeface="Malgun Gothic" panose="020B0503020000020004" pitchFamily="34" charset="-127"/>
              <a:cs typeface="Times New Roman" panose="02020603050405020304" pitchFamily="18" charset="0"/>
            </a:endParaRPr>
          </a:p>
          <a:p>
            <a:pPr marL="0" marR="0" algn="just">
              <a:lnSpc>
                <a:spcPct val="115000"/>
              </a:lnSpc>
              <a:spcBef>
                <a:spcPts val="0"/>
              </a:spcBef>
              <a:spcAft>
                <a:spcPts val="0"/>
              </a:spcAft>
            </a:pP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에케</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호모</a:t>
            </a:r>
            <a:r>
              <a:rPr lang="en-US"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보라</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이</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사람을</a:t>
            </a:r>
            <a:r>
              <a:rPr lang="en-US" sz="1400" b="1"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인간의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의미</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기원</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완성은</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사랑으로</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인해</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“죽기까지</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곧</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십자가</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죽음에</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이르기까지”</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필리</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2,8)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자신을</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낮추신</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하느님이신</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그리스도</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안에서</a:t>
            </a:r>
            <a:r>
              <a:rPr lang="ko-KR" sz="1400" b="1" u="sng" kern="0" dirty="0">
                <a:solidFill>
                  <a:srgbClr val="212529"/>
                </a:solidFill>
                <a:effectLst/>
                <a:highlight>
                  <a:srgbClr val="FFFF00"/>
                </a:highlight>
                <a:latin typeface="+mj-lt"/>
                <a:ea typeface="Clear Sans"/>
                <a:cs typeface="Times New Roman" panose="02020603050405020304" pitchFamily="18" charset="0"/>
              </a:rPr>
              <a:t> </a:t>
            </a:r>
            <a:r>
              <a:rPr lang="ko-KR" sz="14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발견</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됩니다</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고통의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신비는</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신자들이</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예수님의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죽음을</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다시</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체험하고</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성모님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옆에</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십자가</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아래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서며</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성모님과</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함께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인간을</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향한</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하느님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사랑의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깊은</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곳으로</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들어가고</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생명을</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주는</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성모님의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모든</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힘을</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경험하도록</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도와줍니다</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성</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요한</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바오로</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2</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세</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성모</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마리아의</a:t>
            </a:r>
            <a:r>
              <a:rPr lang="ko-KR" sz="1400" b="1" kern="0" dirty="0">
                <a:solidFill>
                  <a:srgbClr val="212529"/>
                </a:solidFill>
                <a:effectLst/>
                <a:latin typeface="+mj-lt"/>
                <a:ea typeface="Clear Sans"/>
                <a:cs typeface="Times New Roman" panose="02020603050405020304" pitchFamily="18" charset="0"/>
              </a:rPr>
              <a:t> </a:t>
            </a:r>
            <a:r>
              <a:rPr lang="ko-KR" sz="1400" b="1" kern="0" dirty="0">
                <a:solidFill>
                  <a:srgbClr val="212529"/>
                </a:solidFill>
                <a:effectLst/>
                <a:latin typeface="+mj-lt"/>
                <a:ea typeface="Malgun Gothic" panose="020B0503020000020004" pitchFamily="34" charset="-127"/>
                <a:cs typeface="Times New Roman" panose="02020603050405020304" pitchFamily="18" charset="0"/>
              </a:rPr>
              <a:t>묵상</a:t>
            </a:r>
            <a:r>
              <a:rPr lang="en-US" sz="1400" b="1" kern="0" dirty="0">
                <a:solidFill>
                  <a:srgbClr val="212529"/>
                </a:solidFill>
                <a:effectLst/>
                <a:latin typeface="+mj-lt"/>
                <a:ea typeface="Malgun Gothic" panose="020B0503020000020004" pitchFamily="34" charset="-127"/>
                <a:cs typeface="Times New Roman" panose="02020603050405020304" pitchFamily="18" charset="0"/>
              </a:rPr>
              <a:t>, No. 22)</a:t>
            </a:r>
            <a:endParaRPr lang="en-US" sz="1400" b="1" kern="100" dirty="0">
              <a:effectLst/>
              <a:latin typeface="+mj-lt"/>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7760863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b="1" dirty="0">
                <a:solidFill>
                  <a:schemeClr val="bg1"/>
                </a:solidFill>
                <a:latin typeface="+mj-lt"/>
                <a:ea typeface="맑은 고딕" pitchFamily="50" charset="-127"/>
              </a:rPr>
              <a:t>1</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Agony in the Garden</a:t>
            </a:r>
            <a:br>
              <a:rPr lang="en-US" altLang="ko-KR" sz="2400" dirty="0"/>
            </a:br>
            <a:r>
              <a:rPr lang="ko-KR" altLang="en-US" sz="2400" dirty="0"/>
              <a:t>예수님께서 우리를 위하여 피땀 흘리심을 묵상합시다</a:t>
            </a:r>
            <a:endParaRPr lang="en-US" altLang="ko-KR" sz="2400" b="1" dirty="0">
              <a:solidFill>
                <a:schemeClr val="bg1"/>
              </a:solidFill>
              <a:latin typeface="+mj-lt"/>
              <a:ea typeface="맑은 고딕" pitchFamily="50" charset="-127"/>
            </a:endParaRPr>
          </a:p>
        </p:txBody>
      </p:sp>
      <p:pic>
        <p:nvPicPr>
          <p:cNvPr id="5" name="Picture 4" descr="A mosaic of people sitting on a cross&#10;&#10;Description automatically generated">
            <a:extLst>
              <a:ext uri="{FF2B5EF4-FFF2-40B4-BE49-F238E27FC236}">
                <a16:creationId xmlns="" xmlns:a16="http://schemas.microsoft.com/office/drawing/2014/main" id="{2974CAE4-7BDA-BF48-51C6-DD804438C6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052736"/>
            <a:ext cx="3413179" cy="5688632"/>
          </a:xfrm>
          <a:prstGeom prst="rect">
            <a:avLst/>
          </a:prstGeom>
          <a:noFill/>
          <a:ln>
            <a:noFill/>
          </a:ln>
        </p:spPr>
      </p:pic>
      <p:pic>
        <p:nvPicPr>
          <p:cNvPr id="6" name="Picture 5">
            <a:extLst>
              <a:ext uri="{FF2B5EF4-FFF2-40B4-BE49-F238E27FC236}">
                <a16:creationId xmlns="" xmlns:a16="http://schemas.microsoft.com/office/drawing/2014/main" id="{3A9C64A0-3F76-3E5F-AE81-641C2B544BF7}"/>
              </a:ext>
            </a:extLst>
          </p:cNvPr>
          <p:cNvPicPr>
            <a:picLocks noChangeAspect="1"/>
          </p:cNvPicPr>
          <p:nvPr/>
        </p:nvPicPr>
        <p:blipFill rotWithShape="1">
          <a:blip r:embed="rId3"/>
          <a:srcRect l="4218" t="73425" r="3364" b="22777"/>
          <a:stretch/>
        </p:blipFill>
        <p:spPr>
          <a:xfrm>
            <a:off x="4943872" y="1116848"/>
            <a:ext cx="6310318" cy="432048"/>
          </a:xfrm>
          <a:prstGeom prst="rect">
            <a:avLst/>
          </a:prstGeom>
        </p:spPr>
      </p:pic>
      <p:pic>
        <p:nvPicPr>
          <p:cNvPr id="7" name="Picture 6">
            <a:extLst>
              <a:ext uri="{FF2B5EF4-FFF2-40B4-BE49-F238E27FC236}">
                <a16:creationId xmlns="" xmlns:a16="http://schemas.microsoft.com/office/drawing/2014/main" id="{FE73EA84-2B7B-CB7A-691A-4170A36C8811}"/>
              </a:ext>
            </a:extLst>
          </p:cNvPr>
          <p:cNvPicPr>
            <a:picLocks noChangeAspect="1"/>
          </p:cNvPicPr>
          <p:nvPr/>
        </p:nvPicPr>
        <p:blipFill rotWithShape="1">
          <a:blip r:embed="rId3"/>
          <a:srcRect l="4218" t="77224" r="4419" b="2521"/>
          <a:stretch/>
        </p:blipFill>
        <p:spPr>
          <a:xfrm>
            <a:off x="4979876" y="2340984"/>
            <a:ext cx="6238310" cy="2304256"/>
          </a:xfrm>
          <a:prstGeom prst="rect">
            <a:avLst/>
          </a:prstGeom>
        </p:spPr>
      </p:pic>
      <p:sp>
        <p:nvSpPr>
          <p:cNvPr id="9" name="TextBox 8">
            <a:extLst>
              <a:ext uri="{FF2B5EF4-FFF2-40B4-BE49-F238E27FC236}">
                <a16:creationId xmlns="" xmlns:a16="http://schemas.microsoft.com/office/drawing/2014/main" id="{B252DFED-589D-FB49-29D5-6BBFC04025E1}"/>
              </a:ext>
            </a:extLst>
          </p:cNvPr>
          <p:cNvSpPr txBox="1"/>
          <p:nvPr/>
        </p:nvSpPr>
        <p:spPr>
          <a:xfrm>
            <a:off x="4799856" y="4748951"/>
            <a:ext cx="6454334" cy="1200329"/>
          </a:xfrm>
          <a:prstGeom prst="rect">
            <a:avLst/>
          </a:prstGeom>
          <a:solidFill>
            <a:schemeClr val="bg1"/>
          </a:solidFill>
        </p:spPr>
        <p:txBody>
          <a:bodyPr wrap="square">
            <a:spAutoFit/>
          </a:bodyPr>
          <a:lstStyle/>
          <a:p>
            <a:pPr algn="just"/>
            <a:r>
              <a:rPr lang="ko-KR" altLang="en-US" b="1" dirty="0">
                <a:solidFill>
                  <a:srgbClr val="000000"/>
                </a:solidFill>
                <a:latin typeface="+mj-ea"/>
                <a:ea typeface="+mj-ea"/>
                <a:cs typeface="Malgun Gothic" panose="020B0503020000020004" pitchFamily="34" charset="-127"/>
              </a:rPr>
              <a:t>신약에서 아담의 후손인 예수께서는 겟세마니 동산에서 아버지의 뜻에 순종하셨고</a:t>
            </a:r>
            <a:r>
              <a:rPr lang="en-US" altLang="ko-KR" b="1" dirty="0">
                <a:solidFill>
                  <a:srgbClr val="000000"/>
                </a:solidFill>
                <a:latin typeface="+mj-ea"/>
                <a:ea typeface="+mj-ea"/>
                <a:cs typeface="Malgun Gothic" panose="020B0503020000020004" pitchFamily="34" charset="-127"/>
              </a:rPr>
              <a:t> </a:t>
            </a:r>
            <a:r>
              <a:rPr lang="ko-KR" altLang="en-US" b="1" dirty="0">
                <a:solidFill>
                  <a:srgbClr val="000000"/>
                </a:solidFill>
                <a:latin typeface="+mj-ea"/>
                <a:ea typeface="+mj-ea"/>
                <a:cs typeface="Malgun Gothic" panose="020B0503020000020004" pitchFamily="34" charset="-127"/>
              </a:rPr>
              <a:t>구약에서 </a:t>
            </a:r>
            <a:r>
              <a:rPr lang="ko-KR" altLang="en-US" sz="1800" b="1" dirty="0">
                <a:solidFill>
                  <a:srgbClr val="000000"/>
                </a:solidFill>
                <a:effectLst/>
                <a:latin typeface="+mj-ea"/>
                <a:ea typeface="+mj-ea"/>
                <a:cs typeface="Malgun Gothic" panose="020B0503020000020004" pitchFamily="34" charset="-127"/>
              </a:rPr>
              <a:t>에덴동산에서는 아</a:t>
            </a:r>
            <a:r>
              <a:rPr lang="ko-KR" altLang="en-US" b="1" dirty="0">
                <a:solidFill>
                  <a:srgbClr val="000000"/>
                </a:solidFill>
                <a:latin typeface="+mj-ea"/>
                <a:ea typeface="+mj-ea"/>
                <a:cs typeface="Malgun Gothic" panose="020B0503020000020004" pitchFamily="34" charset="-127"/>
              </a:rPr>
              <a:t>담과 하와가 하느님께 대한 불복종으로 </a:t>
            </a:r>
            <a:r>
              <a:rPr lang="ko-KR" altLang="en-US" sz="1800" b="1" dirty="0">
                <a:solidFill>
                  <a:srgbClr val="000000"/>
                </a:solidFill>
                <a:effectLst/>
                <a:latin typeface="+mj-ea"/>
                <a:ea typeface="+mj-ea"/>
                <a:cs typeface="Malgun Gothic" panose="020B0503020000020004" pitchFamily="34" charset="-127"/>
              </a:rPr>
              <a:t>하느님과 인간의 관계가 처음으로 깨졌다 </a:t>
            </a:r>
            <a:r>
              <a:rPr lang="en-US" altLang="ko-KR" sz="1800" b="1" dirty="0">
                <a:solidFill>
                  <a:srgbClr val="000000"/>
                </a:solidFill>
                <a:effectLst/>
                <a:latin typeface="+mj-ea"/>
                <a:ea typeface="+mj-ea"/>
                <a:cs typeface="Malgun Gothic" panose="020B0503020000020004" pitchFamily="34" charset="-127"/>
              </a:rPr>
              <a:t>(</a:t>
            </a:r>
            <a:r>
              <a:rPr lang="ko-KR" altLang="en-US" sz="1800" b="1" dirty="0">
                <a:solidFill>
                  <a:srgbClr val="000000"/>
                </a:solidFill>
                <a:effectLst/>
                <a:latin typeface="+mj-ea"/>
                <a:ea typeface="+mj-ea"/>
                <a:cs typeface="Malgun Gothic" panose="020B0503020000020004" pitchFamily="34" charset="-127"/>
              </a:rPr>
              <a:t>창세 </a:t>
            </a:r>
            <a:r>
              <a:rPr lang="en-US" altLang="ko-KR" sz="1800" b="1" dirty="0">
                <a:solidFill>
                  <a:srgbClr val="000000"/>
                </a:solidFill>
                <a:effectLst/>
                <a:latin typeface="+mj-ea"/>
                <a:ea typeface="+mj-ea"/>
                <a:cs typeface="Malgun Gothic" panose="020B0503020000020004" pitchFamily="34" charset="-127"/>
              </a:rPr>
              <a:t>3,23-24)</a:t>
            </a:r>
            <a:endParaRPr lang="en-US" b="1" dirty="0">
              <a:latin typeface="+mj-ea"/>
              <a:ea typeface="+mj-ea"/>
            </a:endParaRPr>
          </a:p>
        </p:txBody>
      </p:sp>
      <p:sp>
        <p:nvSpPr>
          <p:cNvPr id="11" name="TextBox 10">
            <a:extLst>
              <a:ext uri="{FF2B5EF4-FFF2-40B4-BE49-F238E27FC236}">
                <a16:creationId xmlns="" xmlns:a16="http://schemas.microsoft.com/office/drawing/2014/main" id="{FE6E1E03-ECF8-8CBA-0508-D7559DDB53C8}"/>
              </a:ext>
            </a:extLst>
          </p:cNvPr>
          <p:cNvSpPr txBox="1"/>
          <p:nvPr/>
        </p:nvSpPr>
        <p:spPr>
          <a:xfrm>
            <a:off x="4943872" y="1621774"/>
            <a:ext cx="6274314" cy="646331"/>
          </a:xfrm>
          <a:prstGeom prst="rect">
            <a:avLst/>
          </a:prstGeom>
          <a:solidFill>
            <a:schemeClr val="bg1"/>
          </a:solidFill>
        </p:spPr>
        <p:txBody>
          <a:bodyPr wrap="square">
            <a:spAutoFit/>
          </a:bodyPr>
          <a:lstStyle/>
          <a:p>
            <a:r>
              <a:rPr lang="ko-KR" altLang="en-US" b="1" i="0" dirty="0">
                <a:effectLst/>
                <a:latin typeface="Noto Sans KR"/>
              </a:rPr>
              <a:t>당신의 격렬한 진노의 날에 주님께서 고통을 내리시어 </a:t>
            </a:r>
            <a:r>
              <a:rPr lang="ko-KR" altLang="en-US" b="1" i="0" dirty="0">
                <a:effectLst/>
                <a:highlight>
                  <a:srgbClr val="FFFF00"/>
                </a:highlight>
                <a:latin typeface="Noto Sans KR"/>
              </a:rPr>
              <a:t>내가 겪는 이 내 아픔 같은 것이 또 있는지</a:t>
            </a:r>
            <a:r>
              <a:rPr lang="en-US" altLang="ko-KR" b="1" i="0" dirty="0">
                <a:effectLst/>
                <a:highlight>
                  <a:srgbClr val="FFFF00"/>
                </a:highlight>
                <a:latin typeface="Noto Sans KR"/>
              </a:rPr>
              <a:t>. </a:t>
            </a:r>
            <a:r>
              <a:rPr lang="en-US" sz="1800" b="1" dirty="0">
                <a:effectLst/>
                <a:latin typeface="Arial" panose="020B0604020202020204" pitchFamily="34" charset="0"/>
                <a:ea typeface="Arial" panose="020B0604020202020204" pitchFamily="34" charset="0"/>
              </a:rPr>
              <a:t>(</a:t>
            </a:r>
            <a:r>
              <a:rPr lang="ko-KR" altLang="en-US" b="1" dirty="0">
                <a:latin typeface="Malgun Gothic" panose="020B0503020000020004" pitchFamily="34" charset="-127"/>
                <a:ea typeface="Malgun Gothic" panose="020B0503020000020004" pitchFamily="34" charset="-127"/>
              </a:rPr>
              <a:t>애가 </a:t>
            </a:r>
            <a:r>
              <a:rPr lang="en-US" altLang="ko-KR" b="1" dirty="0">
                <a:latin typeface="Malgun Gothic" panose="020B0503020000020004" pitchFamily="34" charset="-127"/>
                <a:ea typeface="Malgun Gothic" panose="020B0503020000020004" pitchFamily="34" charset="-127"/>
              </a:rPr>
              <a:t>1,12)</a:t>
            </a:r>
            <a:r>
              <a:rPr lang="en-US" sz="1800" b="1" dirty="0">
                <a:effectLst/>
                <a:latin typeface="Arial" panose="020B0604020202020204" pitchFamily="34" charset="0"/>
                <a:ea typeface="Arial" panose="020B0604020202020204" pitchFamily="34" charset="0"/>
              </a:rPr>
              <a:t> </a:t>
            </a:r>
            <a:endParaRPr lang="en-US"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2384" y="5674568"/>
            <a:ext cx="25527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00360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2</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Scourging at the Pillar</a:t>
            </a:r>
            <a:br>
              <a:rPr lang="en-US" altLang="ko-KR" sz="2400" dirty="0"/>
            </a:br>
            <a:r>
              <a:rPr lang="ko-KR" altLang="en-US" sz="2400" dirty="0"/>
              <a:t>예수님께서 우리를 위하여 매 맞으심을 묵상합시다</a:t>
            </a:r>
            <a:endParaRPr lang="en-US" altLang="ko-KR" sz="2400" b="1" dirty="0">
              <a:solidFill>
                <a:schemeClr val="bg1"/>
              </a:solidFill>
              <a:latin typeface="+mj-lt"/>
              <a:ea typeface="맑은 고딕" pitchFamily="50" charset="-127"/>
            </a:endParaRPr>
          </a:p>
        </p:txBody>
      </p:sp>
      <p:pic>
        <p:nvPicPr>
          <p:cNvPr id="3" name="Picture 2" descr="A painting of men in skirts and a cross&#10;&#10;Description automatically generated with medium confidence">
            <a:extLst>
              <a:ext uri="{FF2B5EF4-FFF2-40B4-BE49-F238E27FC236}">
                <a16:creationId xmlns="" xmlns:a16="http://schemas.microsoft.com/office/drawing/2014/main" id="{40C56311-8CB5-4C07-6904-B0C1207DF9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597" y="1124744"/>
            <a:ext cx="3283565" cy="5472608"/>
          </a:xfrm>
          <a:prstGeom prst="rect">
            <a:avLst/>
          </a:prstGeom>
          <a:noFill/>
          <a:ln>
            <a:noFill/>
          </a:ln>
        </p:spPr>
      </p:pic>
      <p:pic>
        <p:nvPicPr>
          <p:cNvPr id="5" name="Picture 4" descr="A painting of men in skirts and a cross&#10;&#10;Description automatically generated with medium confidence">
            <a:extLst>
              <a:ext uri="{FF2B5EF4-FFF2-40B4-BE49-F238E27FC236}">
                <a16:creationId xmlns="" xmlns:a16="http://schemas.microsoft.com/office/drawing/2014/main" id="{6D7BEA35-BFC0-82E6-FAAB-FDBD786513A0}"/>
              </a:ext>
            </a:extLst>
          </p:cNvPr>
          <p:cNvPicPr>
            <a:picLocks noChangeAspect="1"/>
          </p:cNvPicPr>
          <p:nvPr/>
        </p:nvPicPr>
        <p:blipFill rotWithShape="1">
          <a:blip r:embed="rId2">
            <a:extLst>
              <a:ext uri="{28A0092B-C50C-407E-A947-70E740481C1C}">
                <a14:useLocalDpi xmlns:a14="http://schemas.microsoft.com/office/drawing/2010/main" val="0"/>
              </a:ext>
            </a:extLst>
          </a:blip>
          <a:srcRect l="5483" t="73684" r="4605" b="23027"/>
          <a:stretch/>
        </p:blipFill>
        <p:spPr bwMode="auto">
          <a:xfrm>
            <a:off x="4583832" y="1124744"/>
            <a:ext cx="7085587" cy="432048"/>
          </a:xfrm>
          <a:prstGeom prst="rect">
            <a:avLst/>
          </a:prstGeom>
          <a:noFill/>
          <a:ln>
            <a:noFill/>
          </a:ln>
        </p:spPr>
      </p:pic>
      <p:pic>
        <p:nvPicPr>
          <p:cNvPr id="6" name="Picture 5">
            <a:extLst>
              <a:ext uri="{FF2B5EF4-FFF2-40B4-BE49-F238E27FC236}">
                <a16:creationId xmlns="" xmlns:a16="http://schemas.microsoft.com/office/drawing/2014/main" id="{DE34A221-3C1B-90C2-E96C-29C85A28CA81}"/>
              </a:ext>
            </a:extLst>
          </p:cNvPr>
          <p:cNvPicPr>
            <a:picLocks noChangeAspect="1"/>
          </p:cNvPicPr>
          <p:nvPr/>
        </p:nvPicPr>
        <p:blipFill rotWithShape="1">
          <a:blip r:embed="rId3"/>
          <a:srcRect l="3756" t="76877" r="4894" b="2626"/>
          <a:stretch/>
        </p:blipFill>
        <p:spPr>
          <a:xfrm>
            <a:off x="4583832" y="2348880"/>
            <a:ext cx="6941571" cy="2592288"/>
          </a:xfrm>
          <a:prstGeom prst="rect">
            <a:avLst/>
          </a:prstGeom>
        </p:spPr>
      </p:pic>
      <p:sp>
        <p:nvSpPr>
          <p:cNvPr id="12" name="TextBox 11">
            <a:extLst>
              <a:ext uri="{FF2B5EF4-FFF2-40B4-BE49-F238E27FC236}">
                <a16:creationId xmlns="" xmlns:a16="http://schemas.microsoft.com/office/drawing/2014/main" id="{B20E69B6-1D77-DFFB-0FBB-018A0EA4F7DA}"/>
              </a:ext>
            </a:extLst>
          </p:cNvPr>
          <p:cNvSpPr txBox="1"/>
          <p:nvPr/>
        </p:nvSpPr>
        <p:spPr>
          <a:xfrm>
            <a:off x="4552882" y="1655512"/>
            <a:ext cx="7085586" cy="369332"/>
          </a:xfrm>
          <a:prstGeom prst="rect">
            <a:avLst/>
          </a:prstGeom>
          <a:solidFill>
            <a:schemeClr val="bg1"/>
          </a:solidFill>
        </p:spPr>
        <p:txBody>
          <a:bodyPr wrap="square">
            <a:spAutoFit/>
          </a:bodyPr>
          <a:lstStyle/>
          <a:p>
            <a:r>
              <a:rPr lang="ko-KR" altLang="en-US" b="1" dirty="0">
                <a:solidFill>
                  <a:srgbClr val="000000"/>
                </a:solidFill>
                <a:latin typeface="+mj-ea"/>
                <a:ea typeface="+mj-ea"/>
                <a:cs typeface="Malgun Gothic" panose="020B0503020000020004" pitchFamily="34" charset="-127"/>
              </a:rPr>
              <a:t>그가 징벌을 받았고 그의 상처로 우리는 나았다</a:t>
            </a:r>
            <a:r>
              <a:rPr lang="en-US" altLang="ko-KR" b="1" dirty="0">
                <a:solidFill>
                  <a:srgbClr val="000000"/>
                </a:solidFill>
                <a:latin typeface="+mj-ea"/>
                <a:ea typeface="+mj-ea"/>
                <a:cs typeface="Malgun Gothic" panose="020B0503020000020004" pitchFamily="34" charset="-127"/>
              </a:rPr>
              <a:t>. (</a:t>
            </a:r>
            <a:r>
              <a:rPr lang="ko-KR" altLang="en-US" b="1" dirty="0">
                <a:solidFill>
                  <a:srgbClr val="000000"/>
                </a:solidFill>
                <a:latin typeface="+mj-ea"/>
                <a:ea typeface="+mj-ea"/>
                <a:cs typeface="Malgun Gothic" panose="020B0503020000020004" pitchFamily="34" charset="-127"/>
              </a:rPr>
              <a:t>이사 </a:t>
            </a:r>
            <a:r>
              <a:rPr lang="en-US" altLang="ko-KR" b="1" dirty="0">
                <a:solidFill>
                  <a:srgbClr val="000000"/>
                </a:solidFill>
                <a:latin typeface="+mj-ea"/>
                <a:ea typeface="+mj-ea"/>
                <a:cs typeface="Malgun Gothic" panose="020B0503020000020004" pitchFamily="34" charset="-127"/>
              </a:rPr>
              <a:t>53,5)</a:t>
            </a:r>
            <a:endParaRPr lang="en-US" b="1" dirty="0">
              <a:latin typeface="+mj-ea"/>
              <a:ea typeface="+mj-ea"/>
            </a:endParaRPr>
          </a:p>
        </p:txBody>
      </p:sp>
      <p:sp>
        <p:nvSpPr>
          <p:cNvPr id="13" name="TextBox 12">
            <a:extLst>
              <a:ext uri="{FF2B5EF4-FFF2-40B4-BE49-F238E27FC236}">
                <a16:creationId xmlns="" xmlns:a16="http://schemas.microsoft.com/office/drawing/2014/main" id="{942AFC9C-CE7A-9A2F-3750-5FDE237AC4D3}"/>
              </a:ext>
            </a:extLst>
          </p:cNvPr>
          <p:cNvSpPr txBox="1"/>
          <p:nvPr/>
        </p:nvSpPr>
        <p:spPr>
          <a:xfrm>
            <a:off x="4581954" y="5085184"/>
            <a:ext cx="6941572" cy="646331"/>
          </a:xfrm>
          <a:prstGeom prst="rect">
            <a:avLst/>
          </a:prstGeom>
          <a:solidFill>
            <a:schemeClr val="bg1"/>
          </a:solidFill>
        </p:spPr>
        <p:txBody>
          <a:bodyPr wrap="square">
            <a:spAutoFit/>
          </a:bodyPr>
          <a:lstStyle/>
          <a:p>
            <a:pPr algn="just"/>
            <a:r>
              <a:rPr lang="ko-KR" altLang="en-US" b="1" dirty="0">
                <a:solidFill>
                  <a:srgbClr val="000000"/>
                </a:solidFill>
                <a:latin typeface="+mj-ea"/>
                <a:ea typeface="+mj-ea"/>
              </a:rPr>
              <a:t>신약에서 예수께서 부당한 체포와 체찍질을 당하셨고</a:t>
            </a:r>
            <a:r>
              <a:rPr lang="en-US" altLang="ko-KR" b="1" dirty="0">
                <a:solidFill>
                  <a:srgbClr val="000000"/>
                </a:solidFill>
                <a:latin typeface="+mj-ea"/>
                <a:ea typeface="+mj-ea"/>
              </a:rPr>
              <a:t>,</a:t>
            </a:r>
            <a:r>
              <a:rPr lang="ko-KR" altLang="en-US" b="1" dirty="0">
                <a:solidFill>
                  <a:srgbClr val="000000"/>
                </a:solidFill>
                <a:latin typeface="+mj-ea"/>
                <a:ea typeface="+mj-ea"/>
              </a:rPr>
              <a:t> 구약에서 예레미야 예언자는 부당하게 매를 맞고 감옥에 갇힌다</a:t>
            </a:r>
            <a:r>
              <a:rPr lang="en-US" altLang="ko-KR" b="1" dirty="0">
                <a:solidFill>
                  <a:srgbClr val="000000"/>
                </a:solidFill>
                <a:latin typeface="+mj-ea"/>
                <a:ea typeface="+mj-ea"/>
              </a:rPr>
              <a:t>. (</a:t>
            </a:r>
            <a:r>
              <a:rPr lang="ko-KR" altLang="en-US" b="1" dirty="0">
                <a:solidFill>
                  <a:srgbClr val="000000"/>
                </a:solidFill>
                <a:latin typeface="+mj-ea"/>
                <a:ea typeface="+mj-ea"/>
              </a:rPr>
              <a:t>예레 </a:t>
            </a:r>
            <a:r>
              <a:rPr lang="en-US" altLang="ko-KR" b="1" dirty="0">
                <a:solidFill>
                  <a:srgbClr val="000000"/>
                </a:solidFill>
                <a:latin typeface="+mj-ea"/>
                <a:ea typeface="+mj-ea"/>
              </a:rPr>
              <a:t>20,2)</a:t>
            </a:r>
            <a:endParaRPr lang="en-US" b="1" dirty="0">
              <a:latin typeface="+mj-ea"/>
              <a:ea typeface="+mj-ea"/>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2384" y="5731515"/>
            <a:ext cx="25527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32732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3</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Crowing with Thorns</a:t>
            </a:r>
            <a:br>
              <a:rPr lang="en-US" altLang="ko-KR" sz="2400" dirty="0"/>
            </a:br>
            <a:r>
              <a:rPr lang="ko-KR" altLang="en-US" sz="2400" dirty="0"/>
              <a:t>예수님께서 우리를 위하여 가시관 쓰심을 묵상합시다</a:t>
            </a:r>
            <a:endParaRPr lang="en-US" altLang="ko-KR" sz="2400" b="1" dirty="0">
              <a:solidFill>
                <a:schemeClr val="bg1"/>
              </a:solidFill>
              <a:latin typeface="+mj-lt"/>
              <a:ea typeface="맑은 고딕" pitchFamily="50" charset="-127"/>
            </a:endParaRPr>
          </a:p>
        </p:txBody>
      </p:sp>
      <p:pic>
        <p:nvPicPr>
          <p:cNvPr id="3" name="Picture 2" descr="A painting of men in armor&#10;&#10;Description automatically generated">
            <a:extLst>
              <a:ext uri="{FF2B5EF4-FFF2-40B4-BE49-F238E27FC236}">
                <a16:creationId xmlns="" xmlns:a16="http://schemas.microsoft.com/office/drawing/2014/main" id="{C44DD8A5-C873-9C44-1819-0467C01F24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233055"/>
            <a:ext cx="3197155" cy="5328592"/>
          </a:xfrm>
          <a:prstGeom prst="rect">
            <a:avLst/>
          </a:prstGeom>
          <a:noFill/>
          <a:ln>
            <a:noFill/>
          </a:ln>
        </p:spPr>
      </p:pic>
      <p:pic>
        <p:nvPicPr>
          <p:cNvPr id="5" name="Picture 4" descr="A painting of men in armor&#10;&#10;Description automatically generated">
            <a:extLst>
              <a:ext uri="{FF2B5EF4-FFF2-40B4-BE49-F238E27FC236}">
                <a16:creationId xmlns="" xmlns:a16="http://schemas.microsoft.com/office/drawing/2014/main" id="{85C4E1F9-4ED9-F189-7F9A-723BEF414825}"/>
              </a:ext>
            </a:extLst>
          </p:cNvPr>
          <p:cNvPicPr>
            <a:picLocks noChangeAspect="1"/>
          </p:cNvPicPr>
          <p:nvPr/>
        </p:nvPicPr>
        <p:blipFill rotWithShape="1">
          <a:blip r:embed="rId2">
            <a:extLst>
              <a:ext uri="{28A0092B-C50C-407E-A947-70E740481C1C}">
                <a14:useLocalDpi xmlns:a14="http://schemas.microsoft.com/office/drawing/2010/main" val="0"/>
              </a:ext>
            </a:extLst>
          </a:blip>
          <a:srcRect l="3378" t="72973" r="4440" b="23328"/>
          <a:stretch/>
        </p:blipFill>
        <p:spPr bwMode="auto">
          <a:xfrm>
            <a:off x="4345229" y="1018639"/>
            <a:ext cx="6971351" cy="466145"/>
          </a:xfrm>
          <a:prstGeom prst="rect">
            <a:avLst/>
          </a:prstGeom>
          <a:noFill/>
          <a:ln>
            <a:noFill/>
          </a:ln>
        </p:spPr>
      </p:pic>
      <p:pic>
        <p:nvPicPr>
          <p:cNvPr id="6" name="Picture 5" descr="A painting of men in armor&#10;&#10;Description automatically generated">
            <a:extLst>
              <a:ext uri="{FF2B5EF4-FFF2-40B4-BE49-F238E27FC236}">
                <a16:creationId xmlns="" xmlns:a16="http://schemas.microsoft.com/office/drawing/2014/main" id="{BB650982-914A-783C-71B2-6E11605CBFAD}"/>
              </a:ext>
            </a:extLst>
          </p:cNvPr>
          <p:cNvPicPr>
            <a:picLocks noChangeAspect="1"/>
          </p:cNvPicPr>
          <p:nvPr/>
        </p:nvPicPr>
        <p:blipFill rotWithShape="1">
          <a:blip r:embed="rId2">
            <a:extLst>
              <a:ext uri="{28A0092B-C50C-407E-A947-70E740481C1C}">
                <a14:useLocalDpi xmlns:a14="http://schemas.microsoft.com/office/drawing/2010/main" val="0"/>
              </a:ext>
            </a:extLst>
          </a:blip>
          <a:srcRect l="3551" t="77027" r="4107" b="2702"/>
          <a:stretch/>
        </p:blipFill>
        <p:spPr bwMode="auto">
          <a:xfrm>
            <a:off x="4345229" y="2215464"/>
            <a:ext cx="6971351" cy="2550493"/>
          </a:xfrm>
          <a:prstGeom prst="rect">
            <a:avLst/>
          </a:prstGeom>
          <a:noFill/>
          <a:ln>
            <a:noFill/>
          </a:ln>
        </p:spPr>
      </p:pic>
      <p:sp>
        <p:nvSpPr>
          <p:cNvPr id="8" name="TextBox 7">
            <a:extLst>
              <a:ext uri="{FF2B5EF4-FFF2-40B4-BE49-F238E27FC236}">
                <a16:creationId xmlns="" xmlns:a16="http://schemas.microsoft.com/office/drawing/2014/main" id="{8C29FD14-A22E-8ECC-3824-C32A5F109DF8}"/>
              </a:ext>
            </a:extLst>
          </p:cNvPr>
          <p:cNvSpPr txBox="1"/>
          <p:nvPr/>
        </p:nvSpPr>
        <p:spPr>
          <a:xfrm>
            <a:off x="4345229" y="1508003"/>
            <a:ext cx="6971350" cy="646331"/>
          </a:xfrm>
          <a:prstGeom prst="rect">
            <a:avLst/>
          </a:prstGeom>
          <a:solidFill>
            <a:schemeClr val="bg1"/>
          </a:solidFill>
        </p:spPr>
        <p:txBody>
          <a:bodyPr wrap="square">
            <a:spAutoFit/>
          </a:bodyPr>
          <a:lstStyle/>
          <a:p>
            <a:r>
              <a:rPr lang="ko-KR" altLang="en-US" b="1" i="0" dirty="0">
                <a:effectLst/>
                <a:highlight>
                  <a:srgbClr val="FFFF00"/>
                </a:highlight>
                <a:latin typeface="+mj-ea"/>
                <a:ea typeface="+mj-ea"/>
              </a:rPr>
              <a:t>우리의 목숨인</a:t>
            </a:r>
            <a:r>
              <a:rPr lang="en-US" altLang="ko-KR" b="1" i="0" dirty="0">
                <a:effectLst/>
                <a:latin typeface="+mj-ea"/>
                <a:ea typeface="+mj-ea"/>
              </a:rPr>
              <a:t>, </a:t>
            </a:r>
            <a:r>
              <a:rPr lang="ko-KR" altLang="en-US" b="1" i="0" dirty="0">
                <a:effectLst/>
                <a:latin typeface="+mj-ea"/>
                <a:ea typeface="+mj-ea"/>
              </a:rPr>
              <a:t>주님의 기름부음 받은 이는 </a:t>
            </a:r>
            <a:r>
              <a:rPr lang="ko-KR" altLang="en-US" b="1" i="0" dirty="0">
                <a:effectLst/>
                <a:highlight>
                  <a:srgbClr val="FFFF00"/>
                </a:highlight>
                <a:latin typeface="+mj-ea"/>
                <a:ea typeface="+mj-ea"/>
              </a:rPr>
              <a:t>저들의 구덩이에 붙잡혀 있다네</a:t>
            </a:r>
            <a:r>
              <a:rPr lang="en-US" altLang="ko-KR" b="1" i="0" dirty="0">
                <a:effectLst/>
                <a:highlight>
                  <a:srgbClr val="FFFF00"/>
                </a:highlight>
                <a:latin typeface="+mj-ea"/>
                <a:ea typeface="+mj-ea"/>
              </a:rPr>
              <a:t>. </a:t>
            </a:r>
            <a:r>
              <a:rPr lang="en-US" altLang="ko-KR" b="1" i="0" dirty="0">
                <a:effectLst/>
                <a:latin typeface="+mj-ea"/>
                <a:ea typeface="+mj-ea"/>
              </a:rPr>
              <a:t>(</a:t>
            </a:r>
            <a:r>
              <a:rPr lang="ko-KR" altLang="en-US" b="1" i="0" dirty="0">
                <a:effectLst/>
                <a:latin typeface="+mj-ea"/>
                <a:ea typeface="+mj-ea"/>
              </a:rPr>
              <a:t>애가 </a:t>
            </a:r>
            <a:r>
              <a:rPr lang="en-US" altLang="ko-KR" b="1" i="0" dirty="0">
                <a:effectLst/>
                <a:latin typeface="+mj-ea"/>
                <a:ea typeface="+mj-ea"/>
              </a:rPr>
              <a:t>4,20)</a:t>
            </a:r>
            <a:endParaRPr lang="en-US" b="1" dirty="0">
              <a:latin typeface="+mj-ea"/>
              <a:ea typeface="+mj-ea"/>
            </a:endParaRPr>
          </a:p>
        </p:txBody>
      </p:sp>
      <p:sp>
        <p:nvSpPr>
          <p:cNvPr id="10" name="TextBox 9">
            <a:extLst>
              <a:ext uri="{FF2B5EF4-FFF2-40B4-BE49-F238E27FC236}">
                <a16:creationId xmlns="" xmlns:a16="http://schemas.microsoft.com/office/drawing/2014/main" id="{7653976B-2C3E-F14F-12C1-F02B55351131}"/>
              </a:ext>
            </a:extLst>
          </p:cNvPr>
          <p:cNvSpPr txBox="1"/>
          <p:nvPr/>
        </p:nvSpPr>
        <p:spPr>
          <a:xfrm>
            <a:off x="4345230" y="4939716"/>
            <a:ext cx="7001616" cy="923330"/>
          </a:xfrm>
          <a:prstGeom prst="rect">
            <a:avLst/>
          </a:prstGeom>
          <a:solidFill>
            <a:schemeClr val="bg1"/>
          </a:solidFill>
        </p:spPr>
        <p:txBody>
          <a:bodyPr wrap="square">
            <a:spAutoFit/>
          </a:bodyPr>
          <a:lstStyle/>
          <a:p>
            <a:r>
              <a:rPr lang="ko-KR" altLang="en-US" b="1" dirty="0">
                <a:latin typeface="+mj-ea"/>
                <a:ea typeface="+mj-ea"/>
              </a:rPr>
              <a:t>신약에서 참 왕이신 예수 그리스도는 로마군인에게 조롱을 받으셨고 구약에서 바빌론 </a:t>
            </a:r>
            <a:r>
              <a:rPr lang="en-US" altLang="ko-KR" b="1" dirty="0">
                <a:latin typeface="+mj-ea"/>
                <a:ea typeface="+mj-ea"/>
              </a:rPr>
              <a:t>1</a:t>
            </a:r>
            <a:r>
              <a:rPr lang="ko-KR" altLang="en-US" b="1" dirty="0">
                <a:latin typeface="+mj-ea"/>
                <a:ea typeface="+mj-ea"/>
              </a:rPr>
              <a:t>차 침공 때 유다의 왕 여호야킨이 바빌론 왕 네부카드네자르에게 포로로 끌려간다</a:t>
            </a:r>
            <a:r>
              <a:rPr lang="en-US" altLang="ko-KR" b="1" dirty="0">
                <a:latin typeface="+mj-ea"/>
                <a:ea typeface="+mj-ea"/>
              </a:rPr>
              <a:t>. (2</a:t>
            </a:r>
            <a:r>
              <a:rPr lang="ko-KR" altLang="en-US" b="1" dirty="0">
                <a:latin typeface="+mj-ea"/>
                <a:ea typeface="+mj-ea"/>
              </a:rPr>
              <a:t>열왕 </a:t>
            </a:r>
            <a:r>
              <a:rPr lang="en-US" altLang="ko-KR" b="1" dirty="0">
                <a:latin typeface="+mj-ea"/>
                <a:ea typeface="+mj-ea"/>
              </a:rPr>
              <a:t>24,8-14)</a:t>
            </a:r>
            <a:endParaRPr lang="en-US" b="1" dirty="0">
              <a:latin typeface="+mj-ea"/>
              <a:ea typeface="+mj-e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00" y="5805264"/>
            <a:ext cx="2552700" cy="104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60112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4</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Carrying of the Cross</a:t>
            </a:r>
            <a:br>
              <a:rPr lang="en-US" altLang="ko-KR" sz="2400" dirty="0"/>
            </a:br>
            <a:r>
              <a:rPr lang="ko-KR" altLang="en-US" sz="2400" dirty="0"/>
              <a:t>예수님께서 우리를 위하여 십자가 지심을 묵상합시다</a:t>
            </a:r>
            <a:endParaRPr lang="en-US" altLang="ko-KR" sz="2400" b="1" dirty="0">
              <a:solidFill>
                <a:schemeClr val="bg1"/>
              </a:solidFill>
              <a:latin typeface="+mj-lt"/>
              <a:ea typeface="맑은 고딕" pitchFamily="50" charset="-127"/>
            </a:endParaRPr>
          </a:p>
        </p:txBody>
      </p:sp>
      <p:pic>
        <p:nvPicPr>
          <p:cNvPr id="3" name="Picture 2" descr="A mosaic of a cross and people&#10;&#10;Description automatically generated">
            <a:extLst>
              <a:ext uri="{FF2B5EF4-FFF2-40B4-BE49-F238E27FC236}">
                <a16:creationId xmlns="" xmlns:a16="http://schemas.microsoft.com/office/drawing/2014/main" id="{28FC8B0E-808E-8FE7-82FD-1BB2E746E9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196752"/>
            <a:ext cx="3197155" cy="5328592"/>
          </a:xfrm>
          <a:prstGeom prst="rect">
            <a:avLst/>
          </a:prstGeom>
          <a:noFill/>
          <a:ln>
            <a:noFill/>
          </a:ln>
        </p:spPr>
      </p:pic>
      <p:pic>
        <p:nvPicPr>
          <p:cNvPr id="5" name="Picture 4" descr="A mosaic of a cross and people&#10;&#10;Description automatically generated">
            <a:extLst>
              <a:ext uri="{FF2B5EF4-FFF2-40B4-BE49-F238E27FC236}">
                <a16:creationId xmlns="" xmlns:a16="http://schemas.microsoft.com/office/drawing/2014/main" id="{B7622C61-FB97-378C-08BD-A751A947EE4D}"/>
              </a:ext>
            </a:extLst>
          </p:cNvPr>
          <p:cNvPicPr>
            <a:picLocks noChangeAspect="1"/>
          </p:cNvPicPr>
          <p:nvPr/>
        </p:nvPicPr>
        <p:blipFill rotWithShape="1">
          <a:blip r:embed="rId2">
            <a:extLst>
              <a:ext uri="{28A0092B-C50C-407E-A947-70E740481C1C}">
                <a14:useLocalDpi xmlns:a14="http://schemas.microsoft.com/office/drawing/2010/main" val="0"/>
              </a:ext>
            </a:extLst>
          </a:blip>
          <a:srcRect l="4155" t="72162" r="3953" b="24054"/>
          <a:stretch/>
        </p:blipFill>
        <p:spPr bwMode="auto">
          <a:xfrm>
            <a:off x="4293474" y="1043669"/>
            <a:ext cx="7056784" cy="484289"/>
          </a:xfrm>
          <a:prstGeom prst="rect">
            <a:avLst/>
          </a:prstGeom>
          <a:noFill/>
          <a:ln>
            <a:noFill/>
          </a:ln>
        </p:spPr>
      </p:pic>
      <p:pic>
        <p:nvPicPr>
          <p:cNvPr id="6" name="Picture 5" descr="A mosaic of a cross and people&#10;&#10;Description automatically generated">
            <a:extLst>
              <a:ext uri="{FF2B5EF4-FFF2-40B4-BE49-F238E27FC236}">
                <a16:creationId xmlns="" xmlns:a16="http://schemas.microsoft.com/office/drawing/2014/main" id="{FDF81441-3C59-330E-9EA3-9332CC246A5D}"/>
              </a:ext>
            </a:extLst>
          </p:cNvPr>
          <p:cNvPicPr>
            <a:picLocks noChangeAspect="1"/>
          </p:cNvPicPr>
          <p:nvPr/>
        </p:nvPicPr>
        <p:blipFill rotWithShape="1">
          <a:blip r:embed="rId2">
            <a:extLst>
              <a:ext uri="{28A0092B-C50C-407E-A947-70E740481C1C}">
                <a14:useLocalDpi xmlns:a14="http://schemas.microsoft.com/office/drawing/2010/main" val="0"/>
              </a:ext>
            </a:extLst>
          </a:blip>
          <a:srcRect l="4504" t="76609" r="5405" b="3121"/>
          <a:stretch/>
        </p:blipFill>
        <p:spPr bwMode="auto">
          <a:xfrm>
            <a:off x="4241847" y="2238972"/>
            <a:ext cx="7104798" cy="2664296"/>
          </a:xfrm>
          <a:prstGeom prst="rect">
            <a:avLst/>
          </a:prstGeom>
          <a:noFill/>
          <a:ln>
            <a:noFill/>
          </a:ln>
        </p:spPr>
      </p:pic>
      <p:sp>
        <p:nvSpPr>
          <p:cNvPr id="8" name="TextBox 7">
            <a:extLst>
              <a:ext uri="{FF2B5EF4-FFF2-40B4-BE49-F238E27FC236}">
                <a16:creationId xmlns="" xmlns:a16="http://schemas.microsoft.com/office/drawing/2014/main" id="{AD61925F-C3E8-A15F-D4E7-4AC5E07B40C6}"/>
              </a:ext>
            </a:extLst>
          </p:cNvPr>
          <p:cNvSpPr txBox="1"/>
          <p:nvPr/>
        </p:nvSpPr>
        <p:spPr>
          <a:xfrm>
            <a:off x="4269467" y="1629509"/>
            <a:ext cx="7104798" cy="369332"/>
          </a:xfrm>
          <a:prstGeom prst="rect">
            <a:avLst/>
          </a:prstGeom>
          <a:solidFill>
            <a:schemeClr val="bg1"/>
          </a:solidFill>
        </p:spPr>
        <p:txBody>
          <a:bodyPr wrap="square">
            <a:spAutoFit/>
          </a:bodyPr>
          <a:lstStyle/>
          <a:p>
            <a:r>
              <a:rPr lang="ko-KR" altLang="en-US" b="1" i="0" dirty="0">
                <a:effectLst/>
                <a:latin typeface="Noto Sans KR"/>
              </a:rPr>
              <a:t>주님께서는 우리 모두의 죄악이 그에게 떨어지게 하셨다</a:t>
            </a:r>
            <a:r>
              <a:rPr lang="en-US" altLang="ko-KR" b="1" i="0" dirty="0">
                <a:effectLst/>
                <a:latin typeface="Noto Sans KR"/>
              </a:rPr>
              <a:t>.(</a:t>
            </a:r>
            <a:r>
              <a:rPr lang="ko-KR" altLang="en-US" b="1" i="0" dirty="0">
                <a:effectLst/>
                <a:latin typeface="Noto Sans KR"/>
              </a:rPr>
              <a:t>이사 </a:t>
            </a:r>
            <a:r>
              <a:rPr lang="en-US" altLang="ko-KR" b="1" i="0" dirty="0">
                <a:effectLst/>
                <a:latin typeface="Noto Sans KR"/>
              </a:rPr>
              <a:t>53,6)</a:t>
            </a:r>
            <a:endParaRPr lang="en-US" b="1" dirty="0"/>
          </a:p>
        </p:txBody>
      </p:sp>
      <p:sp>
        <p:nvSpPr>
          <p:cNvPr id="10" name="TextBox 9">
            <a:extLst>
              <a:ext uri="{FF2B5EF4-FFF2-40B4-BE49-F238E27FC236}">
                <a16:creationId xmlns="" xmlns:a16="http://schemas.microsoft.com/office/drawing/2014/main" id="{60B7AE42-DE1F-DA5F-9391-ABC6CF965DC0}"/>
              </a:ext>
            </a:extLst>
          </p:cNvPr>
          <p:cNvSpPr txBox="1"/>
          <p:nvPr/>
        </p:nvSpPr>
        <p:spPr>
          <a:xfrm>
            <a:off x="4131403" y="5097958"/>
            <a:ext cx="7242862" cy="923330"/>
          </a:xfrm>
          <a:prstGeom prst="rect">
            <a:avLst/>
          </a:prstGeom>
          <a:solidFill>
            <a:schemeClr val="bg1"/>
          </a:solidFill>
        </p:spPr>
        <p:txBody>
          <a:bodyPr wrap="square">
            <a:spAutoFit/>
          </a:bodyPr>
          <a:lstStyle/>
          <a:p>
            <a:pPr algn="just"/>
            <a:r>
              <a:rPr lang="ko-KR" altLang="en-US" b="1" dirty="0">
                <a:latin typeface="+mj-ea"/>
                <a:ea typeface="+mj-ea"/>
              </a:rPr>
              <a:t>신약에서 예수께서는 십자가를 지고 아버지의 뜻에 순종하여 자신의 희생제물로 바친다</a:t>
            </a:r>
            <a:r>
              <a:rPr lang="en-US" altLang="ko-KR" b="1" dirty="0">
                <a:latin typeface="+mj-ea"/>
                <a:ea typeface="+mj-ea"/>
              </a:rPr>
              <a:t>. </a:t>
            </a:r>
            <a:r>
              <a:rPr lang="ko-KR" altLang="en-US" b="1" dirty="0">
                <a:latin typeface="+mj-ea"/>
                <a:ea typeface="+mj-ea"/>
              </a:rPr>
              <a:t>구약에서 이사악은 아브라함에게 순종하여 산제물로 바쳐지기 위해 나무를 들고 언덕 위를 </a:t>
            </a:r>
            <a:r>
              <a:rPr lang="ko-KR" altLang="en-US" b="1" dirty="0">
                <a:latin typeface="+mj-ea"/>
                <a:ea typeface="+mj-ea"/>
              </a:rPr>
              <a:t>오</a:t>
            </a:r>
            <a:r>
              <a:rPr lang="ko-KR" altLang="en-US" b="1" dirty="0" smtClean="0">
                <a:latin typeface="+mj-ea"/>
                <a:ea typeface="+mj-ea"/>
              </a:rPr>
              <a:t>른다</a:t>
            </a:r>
            <a:r>
              <a:rPr lang="en-US" altLang="ko-KR" b="1" dirty="0">
                <a:latin typeface="+mj-ea"/>
                <a:ea typeface="+mj-ea"/>
              </a:rPr>
              <a:t>.(</a:t>
            </a:r>
            <a:r>
              <a:rPr lang="ko-KR" altLang="en-US" b="1" dirty="0">
                <a:latin typeface="+mj-ea"/>
                <a:ea typeface="+mj-ea"/>
              </a:rPr>
              <a:t>창세 </a:t>
            </a:r>
            <a:r>
              <a:rPr lang="en-US" altLang="ko-KR" b="1" dirty="0">
                <a:latin typeface="+mj-ea"/>
                <a:ea typeface="+mj-ea"/>
              </a:rPr>
              <a:t>22,6-10)</a:t>
            </a:r>
            <a:endParaRPr lang="en-US" b="1" dirty="0">
              <a:latin typeface="+mj-ea"/>
              <a:ea typeface="+mj-ea"/>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6046426"/>
            <a:ext cx="2552700" cy="81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60003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5</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Crucifixion</a:t>
            </a:r>
            <a:br>
              <a:rPr lang="en-US" altLang="ko-KR" sz="2400" dirty="0"/>
            </a:br>
            <a:r>
              <a:rPr lang="ko-KR" altLang="en-US" sz="2400" dirty="0"/>
              <a:t>예수님께서 우리를 위하여 십자가에 못 박혀 돌아가심을 묵상합시다</a:t>
            </a:r>
            <a:endParaRPr lang="en-US" altLang="ko-KR" sz="2400" b="1" dirty="0">
              <a:solidFill>
                <a:schemeClr val="bg1"/>
              </a:solidFill>
              <a:latin typeface="+mj-lt"/>
              <a:ea typeface="맑은 고딕" pitchFamily="50" charset="-127"/>
            </a:endParaRPr>
          </a:p>
        </p:txBody>
      </p:sp>
      <p:pic>
        <p:nvPicPr>
          <p:cNvPr id="3" name="Picture 2" descr="A painting of a person on the cross&#10;&#10;Description automatically generated">
            <a:extLst>
              <a:ext uri="{FF2B5EF4-FFF2-40B4-BE49-F238E27FC236}">
                <a16:creationId xmlns="" xmlns:a16="http://schemas.microsoft.com/office/drawing/2014/main" id="{1F6F107A-8DC4-5FA4-AC7C-ECF0454D18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889" y="1337805"/>
            <a:ext cx="3242138" cy="5403563"/>
          </a:xfrm>
          <a:prstGeom prst="rect">
            <a:avLst/>
          </a:prstGeom>
          <a:noFill/>
          <a:ln>
            <a:noFill/>
          </a:ln>
        </p:spPr>
      </p:pic>
      <p:pic>
        <p:nvPicPr>
          <p:cNvPr id="5" name="Picture 4" descr="A painting of a person on the cross&#10;&#10;Description automatically generated">
            <a:extLst>
              <a:ext uri="{FF2B5EF4-FFF2-40B4-BE49-F238E27FC236}">
                <a16:creationId xmlns="" xmlns:a16="http://schemas.microsoft.com/office/drawing/2014/main" id="{F08F21E7-A06D-D5D5-91B0-B8DCD2DD07A3}"/>
              </a:ext>
            </a:extLst>
          </p:cNvPr>
          <p:cNvPicPr>
            <a:picLocks noChangeAspect="1"/>
          </p:cNvPicPr>
          <p:nvPr/>
        </p:nvPicPr>
        <p:blipFill rotWithShape="1">
          <a:blip r:embed="rId2">
            <a:extLst>
              <a:ext uri="{28A0092B-C50C-407E-A947-70E740481C1C}">
                <a14:useLocalDpi xmlns:a14="http://schemas.microsoft.com/office/drawing/2010/main" val="0"/>
              </a:ext>
            </a:extLst>
          </a:blip>
          <a:srcRect l="4161" t="72682" r="4240" b="23987"/>
          <a:stretch/>
        </p:blipFill>
        <p:spPr bwMode="auto">
          <a:xfrm>
            <a:off x="4330245" y="1052736"/>
            <a:ext cx="7127405" cy="432048"/>
          </a:xfrm>
          <a:prstGeom prst="rect">
            <a:avLst/>
          </a:prstGeom>
          <a:noFill/>
          <a:ln>
            <a:noFill/>
          </a:ln>
        </p:spPr>
      </p:pic>
      <p:pic>
        <p:nvPicPr>
          <p:cNvPr id="6" name="Picture 5" descr="A painting of a person on the cross&#10;&#10;Description automatically generated">
            <a:extLst>
              <a:ext uri="{FF2B5EF4-FFF2-40B4-BE49-F238E27FC236}">
                <a16:creationId xmlns="" xmlns:a16="http://schemas.microsoft.com/office/drawing/2014/main" id="{7F448158-4315-D605-9A9B-5A6C7F5276F6}"/>
              </a:ext>
            </a:extLst>
          </p:cNvPr>
          <p:cNvPicPr>
            <a:picLocks noChangeAspect="1"/>
          </p:cNvPicPr>
          <p:nvPr/>
        </p:nvPicPr>
        <p:blipFill rotWithShape="1">
          <a:blip r:embed="rId2">
            <a:extLst>
              <a:ext uri="{28A0092B-C50C-407E-A947-70E740481C1C}">
                <a14:useLocalDpi xmlns:a14="http://schemas.microsoft.com/office/drawing/2010/main" val="0"/>
              </a:ext>
            </a:extLst>
          </a:blip>
          <a:srcRect l="4442" t="75958" r="4497" b="2721"/>
          <a:stretch/>
        </p:blipFill>
        <p:spPr bwMode="auto">
          <a:xfrm>
            <a:off x="4330245" y="2085783"/>
            <a:ext cx="7196299" cy="2808312"/>
          </a:xfrm>
          <a:prstGeom prst="rect">
            <a:avLst/>
          </a:prstGeom>
          <a:noFill/>
          <a:ln>
            <a:noFill/>
          </a:ln>
        </p:spPr>
      </p:pic>
      <p:sp>
        <p:nvSpPr>
          <p:cNvPr id="8" name="TextBox 7">
            <a:extLst>
              <a:ext uri="{FF2B5EF4-FFF2-40B4-BE49-F238E27FC236}">
                <a16:creationId xmlns="" xmlns:a16="http://schemas.microsoft.com/office/drawing/2014/main" id="{E380A31F-5158-511A-7F12-9A4D9BF68BC2}"/>
              </a:ext>
            </a:extLst>
          </p:cNvPr>
          <p:cNvSpPr txBox="1"/>
          <p:nvPr/>
        </p:nvSpPr>
        <p:spPr>
          <a:xfrm>
            <a:off x="4277962" y="1567992"/>
            <a:ext cx="7127405" cy="369332"/>
          </a:xfrm>
          <a:prstGeom prst="rect">
            <a:avLst/>
          </a:prstGeom>
          <a:solidFill>
            <a:schemeClr val="bg1"/>
          </a:solidFill>
        </p:spPr>
        <p:txBody>
          <a:bodyPr wrap="square">
            <a:spAutoFit/>
          </a:bodyPr>
          <a:lstStyle/>
          <a:p>
            <a:r>
              <a:rPr lang="ko-KR" altLang="en-US" b="1" i="0" dirty="0">
                <a:effectLst/>
                <a:latin typeface="+mj-ea"/>
                <a:ea typeface="+mj-ea"/>
              </a:rPr>
              <a:t>우리의 파스카 양이신 그리스도께서 희생되셨습니다</a:t>
            </a:r>
            <a:r>
              <a:rPr lang="en-US" altLang="ko-KR" b="1" i="0" dirty="0">
                <a:effectLst/>
                <a:latin typeface="+mj-ea"/>
                <a:ea typeface="+mj-ea"/>
              </a:rPr>
              <a:t>. (1</a:t>
            </a:r>
            <a:r>
              <a:rPr lang="ko-KR" altLang="en-US" b="1" i="0" dirty="0">
                <a:effectLst/>
                <a:latin typeface="+mj-ea"/>
                <a:ea typeface="+mj-ea"/>
              </a:rPr>
              <a:t>코린 </a:t>
            </a:r>
            <a:r>
              <a:rPr lang="en-US" altLang="ko-KR" b="1" i="0" dirty="0">
                <a:effectLst/>
                <a:latin typeface="+mj-ea"/>
                <a:ea typeface="+mj-ea"/>
              </a:rPr>
              <a:t>5,7)</a:t>
            </a:r>
            <a:endParaRPr lang="en-US" b="1" dirty="0">
              <a:latin typeface="+mj-ea"/>
              <a:ea typeface="+mj-ea"/>
            </a:endParaRPr>
          </a:p>
        </p:txBody>
      </p:sp>
      <p:sp>
        <p:nvSpPr>
          <p:cNvPr id="10" name="TextBox 9">
            <a:extLst>
              <a:ext uri="{FF2B5EF4-FFF2-40B4-BE49-F238E27FC236}">
                <a16:creationId xmlns="" xmlns:a16="http://schemas.microsoft.com/office/drawing/2014/main" id="{16A5B647-8DEC-D001-A930-72F6BDB3F11D}"/>
              </a:ext>
            </a:extLst>
          </p:cNvPr>
          <p:cNvSpPr txBox="1"/>
          <p:nvPr/>
        </p:nvSpPr>
        <p:spPr>
          <a:xfrm>
            <a:off x="4277961" y="5062953"/>
            <a:ext cx="7248583" cy="1200329"/>
          </a:xfrm>
          <a:prstGeom prst="rect">
            <a:avLst/>
          </a:prstGeom>
          <a:noFill/>
        </p:spPr>
        <p:txBody>
          <a:bodyPr wrap="square">
            <a:spAutoFit/>
          </a:bodyPr>
          <a:lstStyle/>
          <a:p>
            <a:pPr algn="just"/>
            <a:r>
              <a:rPr lang="ko-KR" altLang="en-US" b="1" i="0" dirty="0">
                <a:effectLst/>
                <a:highlight>
                  <a:srgbClr val="FFFFFF"/>
                </a:highlight>
                <a:latin typeface="+mj-ea"/>
                <a:ea typeface="+mj-ea"/>
              </a:rPr>
              <a:t>신약에서 하느님의 어린양이신 그리스도께서는 십자가에 피를 흘리심으로써 세상을 영원한 죽음에서 구원하셨다</a:t>
            </a:r>
            <a:r>
              <a:rPr lang="en-US" altLang="ko-KR" b="1" i="0" dirty="0">
                <a:effectLst/>
                <a:highlight>
                  <a:srgbClr val="FFFFFF"/>
                </a:highlight>
                <a:latin typeface="+mj-ea"/>
                <a:ea typeface="+mj-ea"/>
              </a:rPr>
              <a:t>. </a:t>
            </a:r>
            <a:r>
              <a:rPr lang="ko-KR" altLang="en-US" b="1" i="0" dirty="0">
                <a:effectLst/>
                <a:highlight>
                  <a:srgbClr val="FFFFFF"/>
                </a:highlight>
                <a:latin typeface="+mj-ea"/>
                <a:ea typeface="+mj-ea"/>
              </a:rPr>
              <a:t>구약에서 이스라엘 백성은 어린 양의 피를 문설주에 바르고 </a:t>
            </a:r>
            <a:r>
              <a:rPr lang="ko-KR" altLang="en-US" b="1" dirty="0">
                <a:highlight>
                  <a:srgbClr val="FFFFFF"/>
                </a:highlight>
                <a:latin typeface="+mj-ea"/>
                <a:ea typeface="+mj-ea"/>
              </a:rPr>
              <a:t>죽음을 모면한다</a:t>
            </a:r>
            <a:r>
              <a:rPr lang="en-US" altLang="ko-KR" b="1" dirty="0">
                <a:highlight>
                  <a:srgbClr val="FFFFFF"/>
                </a:highlight>
                <a:latin typeface="+mj-ea"/>
                <a:ea typeface="+mj-ea"/>
              </a:rPr>
              <a:t>. (</a:t>
            </a:r>
            <a:r>
              <a:rPr lang="ko-KR" altLang="en-US" b="1" dirty="0">
                <a:highlight>
                  <a:srgbClr val="FFFFFF"/>
                </a:highlight>
                <a:latin typeface="+mj-ea"/>
                <a:ea typeface="+mj-ea"/>
              </a:rPr>
              <a:t>탈출 </a:t>
            </a:r>
            <a:r>
              <a:rPr lang="en-US" altLang="ko-KR" b="1" dirty="0">
                <a:highlight>
                  <a:srgbClr val="FFFFFF"/>
                </a:highlight>
                <a:latin typeface="+mj-ea"/>
                <a:ea typeface="+mj-ea"/>
              </a:rPr>
              <a:t>12,1-13)</a:t>
            </a:r>
            <a:endParaRPr lang="en-US" b="1" dirty="0">
              <a:latin typeface="+mj-ea"/>
              <a:ea typeface="+mj-ea"/>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5949281"/>
            <a:ext cx="2552700"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77430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r>
              <a:rPr lang="ko-KR" altLang="en-US" sz="2800" b="1" dirty="0">
                <a:solidFill>
                  <a:schemeClr val="bg1"/>
                </a:solidFill>
                <a:latin typeface="+mj-lt"/>
                <a:ea typeface="맑은 고딕" pitchFamily="50" charset="-127"/>
              </a:rPr>
              <a:t>영광의 신비</a:t>
            </a:r>
            <a:r>
              <a:rPr lang="en-US" altLang="ko-KR" sz="2800" b="1" dirty="0">
                <a:solidFill>
                  <a:schemeClr val="bg1"/>
                </a:solidFill>
                <a:latin typeface="+mj-lt"/>
                <a:ea typeface="맑은 고딕" pitchFamily="50" charset="-127"/>
              </a:rPr>
              <a:t>(Glorious Mysteries)</a:t>
            </a:r>
          </a:p>
        </p:txBody>
      </p:sp>
      <p:pic>
        <p:nvPicPr>
          <p:cNvPr id="4" name="Picture 3" descr="A room with a circular floor and a mosaic floor&#10;&#10;Description automatically generated with medium confidence">
            <a:extLst>
              <a:ext uri="{FF2B5EF4-FFF2-40B4-BE49-F238E27FC236}">
                <a16:creationId xmlns="" xmlns:a16="http://schemas.microsoft.com/office/drawing/2014/main" id="{F4717922-6F31-0CC8-3956-E240B1B67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49" y="1412776"/>
            <a:ext cx="7656851" cy="4911263"/>
          </a:xfrm>
          <a:prstGeom prst="rect">
            <a:avLst/>
          </a:prstGeom>
        </p:spPr>
      </p:pic>
      <p:sp>
        <p:nvSpPr>
          <p:cNvPr id="5" name="TextBox 4">
            <a:extLst>
              <a:ext uri="{FF2B5EF4-FFF2-40B4-BE49-F238E27FC236}">
                <a16:creationId xmlns="" xmlns:a16="http://schemas.microsoft.com/office/drawing/2014/main" id="{FF299C34-F177-E63E-0839-C7F237844FAE}"/>
              </a:ext>
            </a:extLst>
          </p:cNvPr>
          <p:cNvSpPr txBox="1"/>
          <p:nvPr/>
        </p:nvSpPr>
        <p:spPr>
          <a:xfrm>
            <a:off x="8112224" y="1628800"/>
            <a:ext cx="3768418" cy="3998915"/>
          </a:xfrm>
          <a:prstGeom prst="rect">
            <a:avLst/>
          </a:prstGeom>
          <a:solidFill>
            <a:schemeClr val="bg1"/>
          </a:solidFill>
        </p:spPr>
        <p:txBody>
          <a:bodyPr wrap="square">
            <a:spAutoFit/>
          </a:bodyPr>
          <a:lstStyle/>
          <a:p>
            <a:pPr marL="0" marR="0" algn="just">
              <a:spcBef>
                <a:spcPts val="0"/>
              </a:spcBef>
              <a:spcAft>
                <a:spcPts val="0"/>
              </a:spcAft>
            </a:pPr>
            <a:r>
              <a:rPr lang="en-US" sz="1400" b="1" dirty="0">
                <a:solidFill>
                  <a:srgbClr val="212529"/>
                </a:solidFill>
                <a:effectLst/>
                <a:latin typeface="+mj-lt"/>
                <a:ea typeface="Times New Roman" panose="02020603050405020304" pitchFamily="18" charset="0"/>
              </a:rPr>
              <a:t>The glorious mysteries thus </a:t>
            </a:r>
            <a:r>
              <a:rPr lang="en-US" sz="1400" b="1" u="sng" dirty="0">
                <a:solidFill>
                  <a:srgbClr val="212529"/>
                </a:solidFill>
                <a:effectLst/>
                <a:latin typeface="+mj-lt"/>
                <a:ea typeface="Times New Roman" panose="02020603050405020304" pitchFamily="18" charset="0"/>
              </a:rPr>
              <a:t>lead the faithful to greater hope for the eschatological goal </a:t>
            </a:r>
            <a:r>
              <a:rPr lang="en-US" sz="1400" b="1" dirty="0">
                <a:solidFill>
                  <a:srgbClr val="212529"/>
                </a:solidFill>
                <a:effectLst/>
                <a:latin typeface="+mj-lt"/>
                <a:ea typeface="Times New Roman" panose="02020603050405020304" pitchFamily="18" charset="0"/>
              </a:rPr>
              <a:t>towards which they journey as members of the pilgrim People of God in history. This can only impel them to bear courageous witness to that “good news” which gives meaning to their entire existence. </a:t>
            </a:r>
            <a:r>
              <a:rPr lang="en-US" sz="1400" b="1" dirty="0">
                <a:solidFill>
                  <a:srgbClr val="212529"/>
                </a:solidFill>
                <a:effectLst/>
                <a:latin typeface="+mj-lt"/>
                <a:ea typeface="Malgun Gothic" panose="020B0503020000020004" pitchFamily="34" charset="-127"/>
              </a:rPr>
              <a:t>(</a:t>
            </a:r>
            <a:r>
              <a:rPr lang="en-US" sz="1400" b="1" dirty="0">
                <a:solidFill>
                  <a:srgbClr val="212529"/>
                </a:solidFill>
                <a:effectLst/>
                <a:latin typeface="+mj-lt"/>
                <a:ea typeface="Times New Roman" panose="02020603050405020304" pitchFamily="18" charset="0"/>
              </a:rPr>
              <a:t>St. John Paul II, </a:t>
            </a:r>
            <a:r>
              <a:rPr lang="en-US" sz="1400" b="1" i="1" dirty="0">
                <a:solidFill>
                  <a:srgbClr val="212529"/>
                </a:solidFill>
                <a:effectLst/>
                <a:latin typeface="+mj-lt"/>
                <a:ea typeface="Malgun Gothic" panose="020B0503020000020004" pitchFamily="34" charset="-127"/>
              </a:rPr>
              <a:t>Rosarium Virginis Mariae</a:t>
            </a:r>
            <a:r>
              <a:rPr lang="en-US" sz="1400" b="1" dirty="0">
                <a:solidFill>
                  <a:srgbClr val="212529"/>
                </a:solidFill>
                <a:effectLst/>
                <a:latin typeface="+mj-lt"/>
                <a:ea typeface="Times New Roman" panose="02020603050405020304" pitchFamily="18" charset="0"/>
              </a:rPr>
              <a:t>, No. 23</a:t>
            </a:r>
            <a:r>
              <a:rPr lang="en-US" sz="1400" b="1" dirty="0">
                <a:solidFill>
                  <a:srgbClr val="212529"/>
                </a:solidFill>
                <a:effectLst/>
                <a:latin typeface="+mj-lt"/>
                <a:ea typeface="Malgun Gothic" panose="020B0503020000020004" pitchFamily="34" charset="-127"/>
              </a:rPr>
              <a:t>)</a:t>
            </a:r>
          </a:p>
          <a:p>
            <a:pPr marL="0" marR="0" algn="just">
              <a:spcBef>
                <a:spcPts val="0"/>
              </a:spcBef>
              <a:spcAft>
                <a:spcPts val="0"/>
              </a:spcAft>
            </a:pPr>
            <a:endParaRPr lang="en-US" sz="1400" b="1" dirty="0">
              <a:effectLst/>
              <a:latin typeface="+mj-lt"/>
              <a:ea typeface="Times New Roman" panose="02020603050405020304" pitchFamily="18" charset="0"/>
            </a:endParaRPr>
          </a:p>
          <a:p>
            <a:pPr marL="0" marR="0" algn="just">
              <a:lnSpc>
                <a:spcPct val="115000"/>
              </a:lnSpc>
              <a:spcBef>
                <a:spcPts val="0"/>
              </a:spcBef>
              <a:spcAft>
                <a:spcPts val="0"/>
              </a:spcAft>
            </a:pPr>
            <a:r>
              <a:rPr lang="en-US" sz="1400" b="1" kern="0" dirty="0">
                <a:effectLst/>
                <a:latin typeface="+mj-lt"/>
                <a:ea typeface="Malgun Gothic" panose="020B0503020000020004" pitchFamily="34" charset="-127"/>
                <a:cs typeface="Times New Roman" panose="02020603050405020304" pitchFamily="18" charset="0"/>
              </a:rPr>
              <a:t> </a:t>
            </a:r>
            <a:endParaRPr lang="en-US" sz="1400" b="1" kern="100" dirty="0">
              <a:effectLst/>
              <a:latin typeface="+mj-lt"/>
              <a:ea typeface="Malgun Gothic" panose="020B0503020000020004" pitchFamily="34" charset="-127"/>
              <a:cs typeface="Times New Roman" panose="02020603050405020304" pitchFamily="18" charset="0"/>
            </a:endParaRPr>
          </a:p>
          <a:p>
            <a:pPr marL="0" marR="0" algn="just">
              <a:lnSpc>
                <a:spcPct val="115000"/>
              </a:lnSpc>
              <a:spcBef>
                <a:spcPts val="0"/>
              </a:spcBef>
              <a:spcAft>
                <a:spcPts val="0"/>
              </a:spcAft>
            </a:pPr>
            <a:r>
              <a:rPr lang="ko-KR" sz="1400" b="1" kern="0" dirty="0">
                <a:effectLst/>
                <a:latin typeface="+mj-lt"/>
                <a:ea typeface="Malgun Gothic" panose="020B0503020000020004" pitchFamily="34" charset="-127"/>
                <a:cs typeface="Times New Roman" panose="02020603050405020304" pitchFamily="18" charset="0"/>
              </a:rPr>
              <a:t>그리하여</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영광의</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신비는</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신자들이</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역사</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속에서</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순례하는</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하느님</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백성의</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일원으로서</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지향하며</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나아가는</a:t>
            </a:r>
            <a:r>
              <a:rPr lang="ko-KR" sz="1400" b="1" kern="0" dirty="0">
                <a:effectLs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종말론적</a:t>
            </a:r>
            <a:r>
              <a:rPr lang="ko-KR" sz="1400" b="1" u="sng" kern="0" dirty="0">
                <a:effectLst/>
                <a:highlight>
                  <a:srgbClr val="FFFF00"/>
                </a:highligh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목표에</a:t>
            </a:r>
            <a:r>
              <a:rPr lang="ko-KR" sz="1400" b="1" u="sng" kern="0" dirty="0">
                <a:effectLst/>
                <a:highlight>
                  <a:srgbClr val="FFFF00"/>
                </a:highligh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대한</a:t>
            </a:r>
            <a:r>
              <a:rPr lang="ko-KR" sz="1400" b="1" u="sng" kern="0" dirty="0">
                <a:effectLst/>
                <a:highlight>
                  <a:srgbClr val="FFFF00"/>
                </a:highligh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더</a:t>
            </a:r>
            <a:r>
              <a:rPr lang="ko-KR" sz="1400" b="1" u="sng" kern="0" dirty="0">
                <a:effectLst/>
                <a:highlight>
                  <a:srgbClr val="FFFF00"/>
                </a:highligh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큰</a:t>
            </a:r>
            <a:r>
              <a:rPr lang="ko-KR" sz="1400" b="1" u="sng" kern="0" dirty="0">
                <a:effectLst/>
                <a:highlight>
                  <a:srgbClr val="FFFF00"/>
                </a:highligh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희망으로</a:t>
            </a:r>
            <a:r>
              <a:rPr lang="ko-KR" sz="1400" b="1" u="sng" kern="0" dirty="0">
                <a:effectLst/>
                <a:highlight>
                  <a:srgbClr val="FFFF00"/>
                </a:highlight>
                <a:latin typeface="+mj-lt"/>
                <a:ea typeface="Times New Roman" panose="02020603050405020304" pitchFamily="18" charset="0"/>
                <a:cs typeface="Times New Roman" panose="02020603050405020304" pitchFamily="18" charset="0"/>
              </a:rPr>
              <a:t> </a:t>
            </a:r>
            <a:r>
              <a:rPr lang="ko-KR" sz="1400" b="1" u="sng" kern="0" dirty="0">
                <a:effectLst/>
                <a:highlight>
                  <a:srgbClr val="FFFF00"/>
                </a:highlight>
                <a:latin typeface="+mj-lt"/>
                <a:ea typeface="Malgun Gothic" panose="020B0503020000020004" pitchFamily="34" charset="-127"/>
                <a:cs typeface="Times New Roman" panose="02020603050405020304" pitchFamily="18" charset="0"/>
              </a:rPr>
              <a:t>인도</a:t>
            </a:r>
            <a:r>
              <a:rPr lang="ko-KR" sz="1400" b="1" kern="0" dirty="0">
                <a:effectLst/>
                <a:latin typeface="+mj-lt"/>
                <a:ea typeface="Malgun Gothic" panose="020B0503020000020004" pitchFamily="34" charset="-127"/>
                <a:cs typeface="Times New Roman" panose="02020603050405020304" pitchFamily="18" charset="0"/>
              </a:rPr>
              <a:t>합니다</a:t>
            </a:r>
            <a:r>
              <a:rPr lang="en-US" sz="1400" b="1" kern="0" dirty="0">
                <a:effectLst/>
                <a:latin typeface="+mj-lt"/>
                <a:ea typeface="Malgun Gothic" panose="020B0503020000020004" pitchFamily="34" charset="-127"/>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이는</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그들이</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그들의</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존재</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전체에</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의미를</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부여하는</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“기쁜</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소식”</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을</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용감하게</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증언하도록</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재촉할</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뿐입니다</a:t>
            </a:r>
            <a:r>
              <a:rPr lang="en-US" sz="1400" b="1" kern="0" dirty="0">
                <a:effectLst/>
                <a:latin typeface="+mj-lt"/>
                <a:ea typeface="Malgun Gothic" panose="020B0503020000020004" pitchFamily="34" charset="-127"/>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성</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요한</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바오로</a:t>
            </a:r>
            <a:r>
              <a:rPr lang="en-US" sz="1400" b="1" kern="0" dirty="0">
                <a:effectLst/>
                <a:latin typeface="+mj-lt"/>
                <a:ea typeface="Malgun Gothic" panose="020B0503020000020004" pitchFamily="34" charset="-127"/>
                <a:cs typeface="Times New Roman" panose="02020603050405020304" pitchFamily="18" charset="0"/>
              </a:rPr>
              <a:t> 2</a:t>
            </a:r>
            <a:r>
              <a:rPr lang="ko-KR" sz="1400" b="1" kern="0" dirty="0">
                <a:effectLst/>
                <a:latin typeface="+mj-lt"/>
                <a:ea typeface="Malgun Gothic" panose="020B0503020000020004" pitchFamily="34" charset="-127"/>
                <a:cs typeface="Times New Roman" panose="02020603050405020304" pitchFamily="18" charset="0"/>
              </a:rPr>
              <a:t>세</a:t>
            </a:r>
            <a:r>
              <a:rPr lang="en-US" sz="1400" b="1" kern="0" dirty="0">
                <a:effectLst/>
                <a:latin typeface="+mj-lt"/>
                <a:ea typeface="Malgun Gothic" panose="020B0503020000020004" pitchFamily="34" charset="-127"/>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성모</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마리아의</a:t>
            </a:r>
            <a:r>
              <a:rPr lang="ko-KR" sz="1400" b="1" kern="0" dirty="0">
                <a:effectLst/>
                <a:latin typeface="+mj-lt"/>
                <a:ea typeface="Times New Roman" panose="02020603050405020304" pitchFamily="18" charset="0"/>
                <a:cs typeface="Times New Roman" panose="02020603050405020304" pitchFamily="18" charset="0"/>
              </a:rPr>
              <a:t> </a:t>
            </a:r>
            <a:r>
              <a:rPr lang="ko-KR" sz="1400" b="1" kern="0" dirty="0">
                <a:effectLst/>
                <a:latin typeface="+mj-lt"/>
                <a:ea typeface="Malgun Gothic" panose="020B0503020000020004" pitchFamily="34" charset="-127"/>
                <a:cs typeface="Times New Roman" panose="02020603050405020304" pitchFamily="18" charset="0"/>
              </a:rPr>
              <a:t>묵상</a:t>
            </a:r>
            <a:r>
              <a:rPr lang="en-US" sz="1400" b="1" kern="0" dirty="0">
                <a:effectLst/>
                <a:latin typeface="+mj-lt"/>
                <a:ea typeface="Malgun Gothic" panose="020B0503020000020004" pitchFamily="34" charset="-127"/>
                <a:cs typeface="Times New Roman" panose="02020603050405020304" pitchFamily="18" charset="0"/>
              </a:rPr>
              <a:t>, No. 23)</a:t>
            </a:r>
            <a:endParaRPr lang="en-US" sz="1400" b="1" kern="100" dirty="0">
              <a:effectLst/>
              <a:latin typeface="+mj-lt"/>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7407543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3"/>
          <p:cNvSpPr txBox="1">
            <a:spLocks noChangeArrowheads="1"/>
          </p:cNvSpPr>
          <p:nvPr/>
        </p:nvSpPr>
        <p:spPr bwMode="auto">
          <a:xfrm>
            <a:off x="605078" y="2072539"/>
            <a:ext cx="184731" cy="584775"/>
          </a:xfrm>
          <a:prstGeom prst="rect">
            <a:avLst/>
          </a:prstGeom>
          <a:noFill/>
          <a:ln w="9525">
            <a:noFill/>
            <a:miter lim="800000"/>
            <a:headEnd/>
            <a:tailEnd/>
          </a:ln>
        </p:spPr>
        <p:txBody>
          <a:bodyPr wrap="none">
            <a:spAutoFit/>
          </a:bodyPr>
          <a:lstStyle/>
          <a:p>
            <a:endParaRPr lang="ko-KR" altLang="en-US" sz="3200" b="1" dirty="0">
              <a:solidFill>
                <a:srgbClr val="EBF478"/>
              </a:solidFill>
              <a:latin typeface="+mj-lt"/>
              <a:ea typeface="맑은 고딕" pitchFamily="50" charset="-127"/>
            </a:endParaRPr>
          </a:p>
        </p:txBody>
      </p:sp>
      <p:sp>
        <p:nvSpPr>
          <p:cNvPr id="22" name="TextBox 21"/>
          <p:cNvSpPr txBox="1"/>
          <p:nvPr/>
        </p:nvSpPr>
        <p:spPr>
          <a:xfrm rot="440534">
            <a:off x="2016306" y="1217103"/>
            <a:ext cx="3406859" cy="646331"/>
          </a:xfrm>
          <a:prstGeom prst="rect">
            <a:avLst/>
          </a:prstGeom>
          <a:noFill/>
        </p:spPr>
        <p:txBody>
          <a:bodyPr wrap="square" rtlCol="0" anchor="ctr">
            <a:spAutoFit/>
          </a:bodyPr>
          <a:lstStyle/>
          <a:p>
            <a:pPr algn="ctr"/>
            <a:r>
              <a:rPr lang="ko-KR" altLang="en-US" sz="3600" b="1" dirty="0">
                <a:solidFill>
                  <a:srgbClr val="683A2B"/>
                </a:solidFill>
                <a:latin typeface="+mj-lt"/>
                <a:ea typeface="맑은 고딕" pitchFamily="50" charset="-127"/>
              </a:rPr>
              <a:t>목차</a:t>
            </a:r>
          </a:p>
        </p:txBody>
      </p:sp>
      <p:sp>
        <p:nvSpPr>
          <p:cNvPr id="27" name="Text Box 5">
            <a:extLst>
              <a:ext uri="{FF2B5EF4-FFF2-40B4-BE49-F238E27FC236}">
                <a16:creationId xmlns="" xmlns:a16="http://schemas.microsoft.com/office/drawing/2014/main" id="{832C1535-88CA-E225-CE63-243048F3C7AB}"/>
              </a:ext>
            </a:extLst>
          </p:cNvPr>
          <p:cNvSpPr txBox="1">
            <a:spLocks noChangeArrowheads="1"/>
          </p:cNvSpPr>
          <p:nvPr/>
        </p:nvSpPr>
        <p:spPr bwMode="auto">
          <a:xfrm>
            <a:off x="1019434" y="2689814"/>
            <a:ext cx="6588734" cy="2554545"/>
          </a:xfrm>
          <a:prstGeom prst="rect">
            <a:avLst/>
          </a:prstGeom>
          <a:noFill/>
          <a:ln w="9525">
            <a:noFill/>
            <a:miter lim="800000"/>
            <a:headEnd/>
            <a:tailEnd/>
          </a:ln>
        </p:spPr>
        <p:txBody>
          <a:bodyPr wrap="square">
            <a:spAutoFit/>
          </a:bodyPr>
          <a:lstStyle/>
          <a:p>
            <a:pPr marL="457200" indent="-457200">
              <a:buAutoNum type="arabicPeriod"/>
              <a:defRPr/>
            </a:pPr>
            <a:r>
              <a:rPr lang="ko-KR" altLang="en-US" sz="3200" b="1" dirty="0">
                <a:solidFill>
                  <a:schemeClr val="bg1"/>
                </a:solidFill>
                <a:latin typeface="+mj-lt"/>
                <a:ea typeface="맑은 고딕" pitchFamily="50" charset="-127"/>
              </a:rPr>
              <a:t>들어가면서</a:t>
            </a:r>
            <a:endParaRPr lang="en-US" altLang="ko-KR" sz="3200" b="1" dirty="0">
              <a:solidFill>
                <a:schemeClr val="bg1"/>
              </a:solidFill>
              <a:latin typeface="+mj-lt"/>
              <a:ea typeface="맑은 고딕" pitchFamily="50" charset="-127"/>
            </a:endParaRPr>
          </a:p>
          <a:p>
            <a:pPr marL="457200" indent="-457200">
              <a:buAutoNum type="arabicPeriod"/>
              <a:defRPr/>
            </a:pPr>
            <a:r>
              <a:rPr lang="ko-KR" altLang="en-US" sz="3200" b="1" dirty="0">
                <a:solidFill>
                  <a:schemeClr val="bg1"/>
                </a:solidFill>
                <a:latin typeface="+mj-lt"/>
                <a:ea typeface="맑은 고딕" pitchFamily="50" charset="-127"/>
              </a:rPr>
              <a:t>환희의 신비</a:t>
            </a:r>
            <a:r>
              <a:rPr lang="en-US" altLang="ko-KR" sz="3200" b="1" dirty="0">
                <a:solidFill>
                  <a:schemeClr val="bg1"/>
                </a:solidFill>
                <a:latin typeface="+mj-lt"/>
                <a:ea typeface="맑은 고딕" pitchFamily="50" charset="-127"/>
              </a:rPr>
              <a:t>(Joyful Mysteries)</a:t>
            </a:r>
          </a:p>
          <a:p>
            <a:pPr marL="457200" indent="-457200">
              <a:buFontTx/>
              <a:buAutoNum type="arabicPeriod"/>
              <a:defRPr/>
            </a:pPr>
            <a:r>
              <a:rPr lang="ko-KR" altLang="en-US" sz="3200" b="1" dirty="0">
                <a:solidFill>
                  <a:schemeClr val="bg1"/>
                </a:solidFill>
                <a:latin typeface="+mj-lt"/>
                <a:ea typeface="맑은 고딕" pitchFamily="50" charset="-127"/>
              </a:rPr>
              <a:t>고통의 신비</a:t>
            </a:r>
            <a:r>
              <a:rPr lang="en-US" altLang="ko-KR" sz="3200" b="1" dirty="0">
                <a:solidFill>
                  <a:schemeClr val="bg1"/>
                </a:solidFill>
                <a:latin typeface="+mj-lt"/>
                <a:ea typeface="맑은 고딕" pitchFamily="50" charset="-127"/>
              </a:rPr>
              <a:t>(Sorrowful Mysteries)</a:t>
            </a:r>
          </a:p>
          <a:p>
            <a:pPr marL="457200" indent="-457200">
              <a:buAutoNum type="arabicPeriod"/>
              <a:defRPr/>
            </a:pPr>
            <a:r>
              <a:rPr lang="ko-KR" altLang="en-US" sz="3200" b="1" dirty="0">
                <a:solidFill>
                  <a:schemeClr val="bg1"/>
                </a:solidFill>
                <a:latin typeface="+mj-lt"/>
                <a:ea typeface="맑은 고딕" pitchFamily="50" charset="-127"/>
              </a:rPr>
              <a:t>영광의 신비</a:t>
            </a:r>
            <a:r>
              <a:rPr lang="en-US" altLang="ko-KR" sz="3200" b="1" dirty="0">
                <a:solidFill>
                  <a:schemeClr val="bg1"/>
                </a:solidFill>
                <a:latin typeface="+mj-lt"/>
                <a:ea typeface="맑은 고딕" pitchFamily="50" charset="-127"/>
              </a:rPr>
              <a:t>(Glorious Mysteries)</a:t>
            </a:r>
          </a:p>
          <a:p>
            <a:pPr marL="457200" indent="-457200">
              <a:buAutoNum type="arabicPeriod"/>
              <a:defRPr/>
            </a:pPr>
            <a:r>
              <a:rPr lang="ko-KR" altLang="en-US" sz="3200" b="1" dirty="0">
                <a:solidFill>
                  <a:schemeClr val="bg1"/>
                </a:solidFill>
                <a:latin typeface="+mj-lt"/>
                <a:ea typeface="맑은 고딕" pitchFamily="50" charset="-127"/>
              </a:rPr>
              <a:t>마치면서</a:t>
            </a:r>
            <a:endParaRPr lang="en-US" altLang="ko-KR" sz="3200" b="1" dirty="0">
              <a:solidFill>
                <a:schemeClr val="bg1"/>
              </a:solidFill>
              <a:latin typeface="+mj-lt"/>
              <a:ea typeface="맑은 고딕" pitchFamily="50" charset="-127"/>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b="1" dirty="0">
                <a:solidFill>
                  <a:schemeClr val="bg1"/>
                </a:solidFill>
                <a:latin typeface="+mj-lt"/>
                <a:ea typeface="맑은 고딕" pitchFamily="50" charset="-127"/>
              </a:rPr>
              <a:t>1</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The Resurrection</a:t>
            </a:r>
            <a:br>
              <a:rPr lang="en-US" altLang="ko-KR" sz="2400" dirty="0"/>
            </a:br>
            <a:r>
              <a:rPr lang="ko-KR" altLang="en-US" sz="2400" dirty="0"/>
              <a:t>예수님께서 부활하심을 묵상합시다</a:t>
            </a:r>
            <a:endParaRPr lang="en-US" altLang="ko-KR" sz="2400" b="1" dirty="0">
              <a:solidFill>
                <a:schemeClr val="bg1"/>
              </a:solidFill>
              <a:latin typeface="+mj-lt"/>
              <a:ea typeface="맑은 고딕" pitchFamily="50" charset="-127"/>
            </a:endParaRPr>
          </a:p>
        </p:txBody>
      </p:sp>
      <p:pic>
        <p:nvPicPr>
          <p:cNvPr id="3" name="Picture 2" descr="A mosaic of a group of people&#10;&#10;Description automatically generated">
            <a:extLst>
              <a:ext uri="{FF2B5EF4-FFF2-40B4-BE49-F238E27FC236}">
                <a16:creationId xmlns="" xmlns:a16="http://schemas.microsoft.com/office/drawing/2014/main" id="{827CBED1-B9F8-4642-640A-D011947865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469" y="1131331"/>
            <a:ext cx="3197155" cy="5328592"/>
          </a:xfrm>
          <a:prstGeom prst="rect">
            <a:avLst/>
          </a:prstGeom>
          <a:noFill/>
          <a:ln>
            <a:noFill/>
          </a:ln>
        </p:spPr>
      </p:pic>
      <p:pic>
        <p:nvPicPr>
          <p:cNvPr id="5" name="Picture 4" descr="A mosaic of a group of people&#10;&#10;Description automatically generated">
            <a:extLst>
              <a:ext uri="{FF2B5EF4-FFF2-40B4-BE49-F238E27FC236}">
                <a16:creationId xmlns="" xmlns:a16="http://schemas.microsoft.com/office/drawing/2014/main" id="{D333B1AE-CE4E-D471-69ED-109195089739}"/>
              </a:ext>
            </a:extLst>
          </p:cNvPr>
          <p:cNvPicPr>
            <a:picLocks noChangeAspect="1"/>
          </p:cNvPicPr>
          <p:nvPr/>
        </p:nvPicPr>
        <p:blipFill rotWithShape="1">
          <a:blip r:embed="rId2">
            <a:extLst>
              <a:ext uri="{28A0092B-C50C-407E-A947-70E740481C1C}">
                <a14:useLocalDpi xmlns:a14="http://schemas.microsoft.com/office/drawing/2010/main" val="0"/>
              </a:ext>
            </a:extLst>
          </a:blip>
          <a:srcRect l="4042" t="73826" r="4350" b="22177"/>
          <a:stretch/>
        </p:blipFill>
        <p:spPr bwMode="auto">
          <a:xfrm>
            <a:off x="4508911" y="1014671"/>
            <a:ext cx="6696744" cy="486968"/>
          </a:xfrm>
          <a:prstGeom prst="rect">
            <a:avLst/>
          </a:prstGeom>
          <a:noFill/>
          <a:ln>
            <a:noFill/>
          </a:ln>
        </p:spPr>
      </p:pic>
      <p:pic>
        <p:nvPicPr>
          <p:cNvPr id="6" name="Picture 5" descr="A mosaic of a group of people&#10;&#10;Description automatically generated">
            <a:extLst>
              <a:ext uri="{FF2B5EF4-FFF2-40B4-BE49-F238E27FC236}">
                <a16:creationId xmlns="" xmlns:a16="http://schemas.microsoft.com/office/drawing/2014/main" id="{5F19ECBA-F8A7-A46E-7799-4ED0DAAC7ECB}"/>
              </a:ext>
            </a:extLst>
          </p:cNvPr>
          <p:cNvPicPr>
            <a:picLocks noChangeAspect="1"/>
          </p:cNvPicPr>
          <p:nvPr/>
        </p:nvPicPr>
        <p:blipFill rotWithShape="1">
          <a:blip r:embed="rId2">
            <a:extLst>
              <a:ext uri="{28A0092B-C50C-407E-A947-70E740481C1C}">
                <a14:useLocalDpi xmlns:a14="http://schemas.microsoft.com/office/drawing/2010/main" val="0"/>
              </a:ext>
            </a:extLst>
          </a:blip>
          <a:srcRect l="4504" t="78378" r="5405" b="2703"/>
          <a:stretch/>
        </p:blipFill>
        <p:spPr bwMode="auto">
          <a:xfrm>
            <a:off x="4401249" y="2600666"/>
            <a:ext cx="7034734" cy="2462156"/>
          </a:xfrm>
          <a:prstGeom prst="rect">
            <a:avLst/>
          </a:prstGeom>
          <a:noFill/>
          <a:ln>
            <a:noFill/>
          </a:ln>
        </p:spPr>
      </p:pic>
      <p:sp>
        <p:nvSpPr>
          <p:cNvPr id="8" name="TextBox 7">
            <a:extLst>
              <a:ext uri="{FF2B5EF4-FFF2-40B4-BE49-F238E27FC236}">
                <a16:creationId xmlns="" xmlns:a16="http://schemas.microsoft.com/office/drawing/2014/main" id="{063F7567-6236-6723-FA02-B30BC3E43A42}"/>
              </a:ext>
            </a:extLst>
          </p:cNvPr>
          <p:cNvSpPr txBox="1"/>
          <p:nvPr/>
        </p:nvSpPr>
        <p:spPr>
          <a:xfrm>
            <a:off x="4295801" y="5241974"/>
            <a:ext cx="7200800" cy="923330"/>
          </a:xfrm>
          <a:prstGeom prst="rect">
            <a:avLst/>
          </a:prstGeom>
          <a:noFill/>
        </p:spPr>
        <p:txBody>
          <a:bodyPr wrap="square">
            <a:spAutoFit/>
          </a:bodyPr>
          <a:lstStyle/>
          <a:p>
            <a:pPr algn="just"/>
            <a:r>
              <a:rPr lang="ko-KR" altLang="en-US" b="1" i="0" dirty="0">
                <a:effectLst/>
                <a:highlight>
                  <a:srgbClr val="FFFFFF"/>
                </a:highlight>
                <a:latin typeface="+mj-ea"/>
                <a:ea typeface="+mj-ea"/>
              </a:rPr>
              <a:t>신약에서 </a:t>
            </a:r>
            <a:r>
              <a:rPr lang="ko-KR" altLang="en-US" b="1" dirty="0">
                <a:highlight>
                  <a:srgbClr val="FFFFFF"/>
                </a:highlight>
                <a:latin typeface="+mj-ea"/>
                <a:ea typeface="+mj-ea"/>
              </a:rPr>
              <a:t>그리스도께서는 모든 영광 중에 죽음에서 부활하셔서 죄와 죽음을 이기셨고 구약에서 요셉은 구덩이에서 끌어 올려져 구해진다</a:t>
            </a:r>
            <a:r>
              <a:rPr lang="en-US" altLang="ko-KR" b="1" dirty="0">
                <a:highlight>
                  <a:srgbClr val="FFFFFF"/>
                </a:highlight>
                <a:latin typeface="+mj-ea"/>
                <a:ea typeface="+mj-ea"/>
              </a:rPr>
              <a:t>. (</a:t>
            </a:r>
            <a:r>
              <a:rPr lang="ko-KR" altLang="en-US" b="1" dirty="0">
                <a:highlight>
                  <a:srgbClr val="FFFFFF"/>
                </a:highlight>
                <a:latin typeface="+mj-ea"/>
                <a:ea typeface="+mj-ea"/>
              </a:rPr>
              <a:t>창세 </a:t>
            </a:r>
            <a:r>
              <a:rPr lang="en-US" altLang="ko-KR" b="1" dirty="0">
                <a:highlight>
                  <a:srgbClr val="FFFFFF"/>
                </a:highlight>
                <a:latin typeface="+mj-ea"/>
                <a:ea typeface="+mj-ea"/>
              </a:rPr>
              <a:t>37,12-28)</a:t>
            </a:r>
            <a:endParaRPr lang="en-US" b="1" dirty="0">
              <a:latin typeface="+mj-ea"/>
              <a:ea typeface="+mj-ea"/>
            </a:endParaRPr>
          </a:p>
        </p:txBody>
      </p:sp>
      <p:sp>
        <p:nvSpPr>
          <p:cNvPr id="9" name="TextBox 8">
            <a:extLst>
              <a:ext uri="{FF2B5EF4-FFF2-40B4-BE49-F238E27FC236}">
                <a16:creationId xmlns="" xmlns:a16="http://schemas.microsoft.com/office/drawing/2014/main" id="{FE6F4389-62AD-EACA-B5CD-A4952698C148}"/>
              </a:ext>
            </a:extLst>
          </p:cNvPr>
          <p:cNvSpPr txBox="1"/>
          <p:nvPr/>
        </p:nvSpPr>
        <p:spPr>
          <a:xfrm>
            <a:off x="4401249" y="1611858"/>
            <a:ext cx="6686159" cy="646331"/>
          </a:xfrm>
          <a:prstGeom prst="rect">
            <a:avLst/>
          </a:prstGeom>
          <a:noFill/>
        </p:spPr>
        <p:txBody>
          <a:bodyPr wrap="square">
            <a:spAutoFit/>
          </a:bodyPr>
          <a:lstStyle/>
          <a:p>
            <a:pPr algn="just"/>
            <a:r>
              <a:rPr lang="ko-KR" altLang="en-US" b="1" i="0" dirty="0">
                <a:effectLst/>
                <a:highlight>
                  <a:srgbClr val="FFFFFF"/>
                </a:highlight>
                <a:latin typeface="+mj-ea"/>
                <a:ea typeface="+mj-ea"/>
              </a:rPr>
              <a:t>그분께서는 여기에 계시지 않는다</a:t>
            </a:r>
            <a:r>
              <a:rPr lang="en-US" altLang="ko-KR" b="1" i="0" dirty="0">
                <a:effectLst/>
                <a:highlight>
                  <a:srgbClr val="FFFFFF"/>
                </a:highlight>
                <a:latin typeface="+mj-ea"/>
                <a:ea typeface="+mj-ea"/>
              </a:rPr>
              <a:t>. </a:t>
            </a:r>
            <a:r>
              <a:rPr lang="ko-KR" altLang="en-US" b="1" i="0" dirty="0">
                <a:effectLst/>
                <a:highlight>
                  <a:srgbClr val="FFFF00"/>
                </a:highlight>
                <a:latin typeface="+mj-ea"/>
                <a:ea typeface="+mj-ea"/>
              </a:rPr>
              <a:t>말씀하신 대로 그분께서는 되살아나셨다</a:t>
            </a:r>
            <a:r>
              <a:rPr lang="en-US" altLang="ko-KR" b="1" i="0" dirty="0">
                <a:effectLst/>
                <a:highlight>
                  <a:srgbClr val="FFFFFF"/>
                </a:highlight>
                <a:latin typeface="+mj-ea"/>
                <a:ea typeface="+mj-ea"/>
              </a:rPr>
              <a:t>. </a:t>
            </a:r>
            <a:r>
              <a:rPr lang="en-US" altLang="ko-KR" b="1" dirty="0">
                <a:highlight>
                  <a:srgbClr val="FFFFFF"/>
                </a:highlight>
                <a:latin typeface="+mj-ea"/>
                <a:ea typeface="+mj-ea"/>
              </a:rPr>
              <a:t>(</a:t>
            </a:r>
            <a:r>
              <a:rPr lang="ko-KR" altLang="en-US" b="1" dirty="0">
                <a:highlight>
                  <a:srgbClr val="FFFFFF"/>
                </a:highlight>
                <a:latin typeface="+mj-ea"/>
                <a:ea typeface="+mj-ea"/>
              </a:rPr>
              <a:t>마태 </a:t>
            </a:r>
            <a:r>
              <a:rPr lang="en-US" altLang="ko-KR" b="1" dirty="0">
                <a:highlight>
                  <a:srgbClr val="FFFFFF"/>
                </a:highlight>
                <a:latin typeface="+mj-ea"/>
                <a:ea typeface="+mj-ea"/>
              </a:rPr>
              <a:t>28,6)</a:t>
            </a:r>
            <a:endParaRPr lang="en-US" b="1" dirty="0">
              <a:latin typeface="+mj-ea"/>
              <a:ea typeface="+mj-ea"/>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392" y="5877272"/>
            <a:ext cx="2343150"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52105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2</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The Ascensioin</a:t>
            </a:r>
            <a:br>
              <a:rPr lang="en-US" altLang="ko-KR" sz="2400" dirty="0"/>
            </a:br>
            <a:r>
              <a:rPr lang="ko-KR" altLang="en-US" sz="2400" dirty="0"/>
              <a:t>예수님께서 승천하심을 묵상합시다</a:t>
            </a:r>
            <a:endParaRPr lang="en-US" altLang="ko-KR" sz="2400" b="1" dirty="0">
              <a:solidFill>
                <a:schemeClr val="bg1"/>
              </a:solidFill>
              <a:latin typeface="+mj-lt"/>
              <a:ea typeface="맑은 고딕" pitchFamily="50" charset="-127"/>
            </a:endParaRPr>
          </a:p>
        </p:txBody>
      </p:sp>
      <p:pic>
        <p:nvPicPr>
          <p:cNvPr id="3" name="Picture 2" descr="A mosaic of a group of people&#10;&#10;Description automatically generated">
            <a:extLst>
              <a:ext uri="{FF2B5EF4-FFF2-40B4-BE49-F238E27FC236}">
                <a16:creationId xmlns="" xmlns:a16="http://schemas.microsoft.com/office/drawing/2014/main" id="{7782C113-7831-C96D-B0CB-5A5A3F4A51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081160"/>
            <a:ext cx="3326770" cy="5544616"/>
          </a:xfrm>
          <a:prstGeom prst="rect">
            <a:avLst/>
          </a:prstGeom>
          <a:noFill/>
          <a:ln>
            <a:noFill/>
          </a:ln>
        </p:spPr>
      </p:pic>
      <p:pic>
        <p:nvPicPr>
          <p:cNvPr id="5" name="Picture 4" descr="A mosaic of a group of people&#10;&#10;Description automatically generated">
            <a:extLst>
              <a:ext uri="{FF2B5EF4-FFF2-40B4-BE49-F238E27FC236}">
                <a16:creationId xmlns="" xmlns:a16="http://schemas.microsoft.com/office/drawing/2014/main" id="{58304F88-AD0F-7E10-4AB7-550939F37BFA}"/>
              </a:ext>
            </a:extLst>
          </p:cNvPr>
          <p:cNvPicPr>
            <a:picLocks noChangeAspect="1"/>
          </p:cNvPicPr>
          <p:nvPr/>
        </p:nvPicPr>
        <p:blipFill rotWithShape="1">
          <a:blip r:embed="rId2">
            <a:extLst>
              <a:ext uri="{28A0092B-C50C-407E-A947-70E740481C1C}">
                <a14:useLocalDpi xmlns:a14="http://schemas.microsoft.com/office/drawing/2010/main" val="0"/>
              </a:ext>
            </a:extLst>
          </a:blip>
          <a:srcRect l="4034" t="71969" r="4275" b="24830"/>
          <a:stretch/>
        </p:blipFill>
        <p:spPr bwMode="auto">
          <a:xfrm>
            <a:off x="4570505" y="1414524"/>
            <a:ext cx="6480720" cy="377188"/>
          </a:xfrm>
          <a:prstGeom prst="rect">
            <a:avLst/>
          </a:prstGeom>
          <a:noFill/>
          <a:ln>
            <a:noFill/>
          </a:ln>
        </p:spPr>
      </p:pic>
      <p:pic>
        <p:nvPicPr>
          <p:cNvPr id="6" name="Picture 5" descr="A mosaic of a group of people&#10;&#10;Description automatically generated">
            <a:extLst>
              <a:ext uri="{FF2B5EF4-FFF2-40B4-BE49-F238E27FC236}">
                <a16:creationId xmlns="" xmlns:a16="http://schemas.microsoft.com/office/drawing/2014/main" id="{7AA01C39-AB4A-374E-CD09-6EFBA06395AA}"/>
              </a:ext>
            </a:extLst>
          </p:cNvPr>
          <p:cNvPicPr>
            <a:picLocks noChangeAspect="1"/>
          </p:cNvPicPr>
          <p:nvPr/>
        </p:nvPicPr>
        <p:blipFill rotWithShape="1">
          <a:blip r:embed="rId2">
            <a:extLst>
              <a:ext uri="{28A0092B-C50C-407E-A947-70E740481C1C}">
                <a14:useLocalDpi xmlns:a14="http://schemas.microsoft.com/office/drawing/2010/main" val="0"/>
              </a:ext>
            </a:extLst>
          </a:blip>
          <a:srcRect l="4493" t="75642" r="3843" b="3416"/>
          <a:stretch/>
        </p:blipFill>
        <p:spPr bwMode="auto">
          <a:xfrm>
            <a:off x="4585660" y="2591264"/>
            <a:ext cx="6657343" cy="2524409"/>
          </a:xfrm>
          <a:prstGeom prst="rect">
            <a:avLst/>
          </a:prstGeom>
          <a:noFill/>
          <a:ln>
            <a:noFill/>
          </a:ln>
        </p:spPr>
      </p:pic>
      <p:sp>
        <p:nvSpPr>
          <p:cNvPr id="7" name="TextBox 6">
            <a:extLst>
              <a:ext uri="{FF2B5EF4-FFF2-40B4-BE49-F238E27FC236}">
                <a16:creationId xmlns="" xmlns:a16="http://schemas.microsoft.com/office/drawing/2014/main" id="{CCA98A28-6928-6428-F907-D6F8CBDF7D7A}"/>
              </a:ext>
            </a:extLst>
          </p:cNvPr>
          <p:cNvSpPr txBox="1"/>
          <p:nvPr/>
        </p:nvSpPr>
        <p:spPr>
          <a:xfrm>
            <a:off x="4471592" y="5301208"/>
            <a:ext cx="6790765" cy="923330"/>
          </a:xfrm>
          <a:prstGeom prst="rect">
            <a:avLst/>
          </a:prstGeom>
          <a:noFill/>
        </p:spPr>
        <p:txBody>
          <a:bodyPr wrap="square">
            <a:spAutoFit/>
          </a:bodyPr>
          <a:lstStyle/>
          <a:p>
            <a:pPr algn="just"/>
            <a:r>
              <a:rPr lang="ko-KR" altLang="en-US" b="1" i="0" dirty="0">
                <a:effectLst/>
                <a:highlight>
                  <a:srgbClr val="FFFFFF"/>
                </a:highlight>
                <a:latin typeface="+mj-ea"/>
                <a:ea typeface="+mj-ea"/>
              </a:rPr>
              <a:t>신약에서 예수께서</a:t>
            </a:r>
            <a:r>
              <a:rPr lang="ko-KR" altLang="en-US" b="1" dirty="0">
                <a:highlight>
                  <a:srgbClr val="FFFFFF"/>
                </a:highlight>
                <a:latin typeface="+mj-ea"/>
                <a:ea typeface="+mj-ea"/>
              </a:rPr>
              <a:t>는 부활하시어 제자들에게 말씀하시고 승천하셨고 구약에서 엘리야는 불병거를 타고 하늘로 오른다</a:t>
            </a:r>
            <a:r>
              <a:rPr lang="en-US" altLang="ko-KR" b="1" dirty="0">
                <a:highlight>
                  <a:srgbClr val="FFFFFF"/>
                </a:highlight>
                <a:latin typeface="+mj-ea"/>
                <a:ea typeface="+mj-ea"/>
              </a:rPr>
              <a:t>. (2</a:t>
            </a:r>
            <a:r>
              <a:rPr lang="ko-KR" altLang="en-US" b="1" dirty="0">
                <a:highlight>
                  <a:srgbClr val="FFFFFF"/>
                </a:highlight>
                <a:latin typeface="+mj-ea"/>
                <a:ea typeface="+mj-ea"/>
              </a:rPr>
              <a:t>열왕 </a:t>
            </a:r>
            <a:r>
              <a:rPr lang="en-US" altLang="ko-KR" b="1" dirty="0">
                <a:highlight>
                  <a:srgbClr val="FFFFFF"/>
                </a:highlight>
                <a:latin typeface="+mj-ea"/>
                <a:ea typeface="+mj-ea"/>
              </a:rPr>
              <a:t>2,1-15)</a:t>
            </a:r>
            <a:endParaRPr lang="en-US" b="1" dirty="0">
              <a:latin typeface="+mj-ea"/>
              <a:ea typeface="+mj-ea"/>
            </a:endParaRPr>
          </a:p>
        </p:txBody>
      </p:sp>
      <p:sp>
        <p:nvSpPr>
          <p:cNvPr id="8" name="TextBox 7">
            <a:extLst>
              <a:ext uri="{FF2B5EF4-FFF2-40B4-BE49-F238E27FC236}">
                <a16:creationId xmlns="" xmlns:a16="http://schemas.microsoft.com/office/drawing/2014/main" id="{241F9AE5-A11A-F1E1-035A-364EF5E224D6}"/>
              </a:ext>
            </a:extLst>
          </p:cNvPr>
          <p:cNvSpPr txBox="1"/>
          <p:nvPr/>
        </p:nvSpPr>
        <p:spPr>
          <a:xfrm>
            <a:off x="4511824" y="1862688"/>
            <a:ext cx="6598083" cy="646331"/>
          </a:xfrm>
          <a:prstGeom prst="rect">
            <a:avLst/>
          </a:prstGeom>
          <a:noFill/>
        </p:spPr>
        <p:txBody>
          <a:bodyPr wrap="square">
            <a:spAutoFit/>
          </a:bodyPr>
          <a:lstStyle/>
          <a:p>
            <a:pPr algn="just"/>
            <a:r>
              <a:rPr lang="ko-KR" altLang="en-US" b="1" i="0" dirty="0">
                <a:effectLst/>
                <a:highlight>
                  <a:srgbClr val="FFFFFF"/>
                </a:highlight>
                <a:latin typeface="Noto Sans KR"/>
              </a:rPr>
              <a:t>나는 내 아버지시며 너희의 아버지신 분께 올라간다</a:t>
            </a:r>
            <a:r>
              <a:rPr lang="en-US" altLang="ko-KR" b="1" i="0" dirty="0">
                <a:effectLst/>
                <a:highlight>
                  <a:srgbClr val="FFFFFF"/>
                </a:highlight>
                <a:latin typeface="Noto Sans KR"/>
              </a:rPr>
              <a:t>. </a:t>
            </a:r>
            <a:r>
              <a:rPr lang="en-US" altLang="ko-KR" b="1" dirty="0">
                <a:highlight>
                  <a:srgbClr val="FFFFFF"/>
                </a:highlight>
                <a:latin typeface="+mj-ea"/>
                <a:ea typeface="+mj-ea"/>
              </a:rPr>
              <a:t>(</a:t>
            </a:r>
            <a:r>
              <a:rPr lang="ko-KR" altLang="en-US" b="1" dirty="0">
                <a:highlight>
                  <a:srgbClr val="FFFFFF"/>
                </a:highlight>
                <a:latin typeface="+mj-ea"/>
                <a:ea typeface="+mj-ea"/>
              </a:rPr>
              <a:t>요한 </a:t>
            </a:r>
            <a:r>
              <a:rPr lang="en-US" altLang="ko-KR" b="1" dirty="0">
                <a:highlight>
                  <a:srgbClr val="FFFFFF"/>
                </a:highlight>
                <a:latin typeface="+mj-ea"/>
                <a:ea typeface="+mj-ea"/>
              </a:rPr>
              <a:t>20,17-18)</a:t>
            </a:r>
            <a:endParaRPr lang="en-US" b="1" dirty="0">
              <a:latin typeface="+mj-ea"/>
              <a:ea typeface="+mj-ea"/>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5949280"/>
            <a:ext cx="2343150" cy="90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91089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3</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Descent of the Holy Spirit</a:t>
            </a:r>
            <a:br>
              <a:rPr lang="en-US" altLang="ko-KR" sz="2400" dirty="0"/>
            </a:br>
            <a:r>
              <a:rPr lang="ko-KR" altLang="en-US" sz="2400" dirty="0"/>
              <a:t>예수님께서 성령을 보내심을 묵상합시다</a:t>
            </a:r>
            <a:endParaRPr lang="en-US" altLang="ko-KR" sz="2400" b="1" dirty="0">
              <a:solidFill>
                <a:schemeClr val="bg1"/>
              </a:solidFill>
              <a:latin typeface="+mj-lt"/>
              <a:ea typeface="맑은 고딕" pitchFamily="50" charset="-127"/>
            </a:endParaRPr>
          </a:p>
        </p:txBody>
      </p:sp>
      <p:pic>
        <p:nvPicPr>
          <p:cNvPr id="3" name="Picture 2" descr="A painting of people in a church&#10;&#10;Description automatically generated with medium confidence">
            <a:extLst>
              <a:ext uri="{FF2B5EF4-FFF2-40B4-BE49-F238E27FC236}">
                <a16:creationId xmlns="" xmlns:a16="http://schemas.microsoft.com/office/drawing/2014/main" id="{C7EBAD90-A579-0C17-1579-237193DEF8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124744"/>
            <a:ext cx="3197155" cy="5328592"/>
          </a:xfrm>
          <a:prstGeom prst="rect">
            <a:avLst/>
          </a:prstGeom>
          <a:noFill/>
          <a:ln>
            <a:noFill/>
          </a:ln>
        </p:spPr>
      </p:pic>
      <p:pic>
        <p:nvPicPr>
          <p:cNvPr id="5" name="Picture 4" descr="A painting of people in a church&#10;&#10;Description automatically generated with medium confidence">
            <a:extLst>
              <a:ext uri="{FF2B5EF4-FFF2-40B4-BE49-F238E27FC236}">
                <a16:creationId xmlns="" xmlns:a16="http://schemas.microsoft.com/office/drawing/2014/main" id="{07BB6E8F-7559-E10C-591D-5A9FF1673410}"/>
              </a:ext>
            </a:extLst>
          </p:cNvPr>
          <p:cNvPicPr>
            <a:picLocks noChangeAspect="1"/>
          </p:cNvPicPr>
          <p:nvPr/>
        </p:nvPicPr>
        <p:blipFill rotWithShape="1">
          <a:blip r:embed="rId2">
            <a:extLst>
              <a:ext uri="{28A0092B-C50C-407E-A947-70E740481C1C}">
                <a14:useLocalDpi xmlns:a14="http://schemas.microsoft.com/office/drawing/2010/main" val="0"/>
              </a:ext>
            </a:extLst>
          </a:blip>
          <a:srcRect l="4400" t="72181" r="4383" b="24923"/>
          <a:stretch/>
        </p:blipFill>
        <p:spPr bwMode="auto">
          <a:xfrm>
            <a:off x="4100979" y="1196752"/>
            <a:ext cx="6804757" cy="360040"/>
          </a:xfrm>
          <a:prstGeom prst="rect">
            <a:avLst/>
          </a:prstGeom>
          <a:noFill/>
          <a:ln>
            <a:noFill/>
          </a:ln>
        </p:spPr>
      </p:pic>
      <p:pic>
        <p:nvPicPr>
          <p:cNvPr id="6" name="Picture 5" descr="A painting of people in a church&#10;&#10;Description automatically generated with medium confidence">
            <a:extLst>
              <a:ext uri="{FF2B5EF4-FFF2-40B4-BE49-F238E27FC236}">
                <a16:creationId xmlns="" xmlns:a16="http://schemas.microsoft.com/office/drawing/2014/main" id="{FDD2BC00-09AA-06B2-24D0-74D0ED9896AF}"/>
              </a:ext>
            </a:extLst>
          </p:cNvPr>
          <p:cNvPicPr>
            <a:picLocks noChangeAspect="1"/>
          </p:cNvPicPr>
          <p:nvPr/>
        </p:nvPicPr>
        <p:blipFill rotWithShape="1">
          <a:blip r:embed="rId2">
            <a:extLst>
              <a:ext uri="{28A0092B-C50C-407E-A947-70E740481C1C}">
                <a14:useLocalDpi xmlns:a14="http://schemas.microsoft.com/office/drawing/2010/main" val="0"/>
              </a:ext>
            </a:extLst>
          </a:blip>
          <a:srcRect l="4505" t="75518" r="3153" b="2860"/>
          <a:stretch/>
        </p:blipFill>
        <p:spPr bwMode="auto">
          <a:xfrm>
            <a:off x="4175010" y="2421021"/>
            <a:ext cx="6732749" cy="2627413"/>
          </a:xfrm>
          <a:prstGeom prst="rect">
            <a:avLst/>
          </a:prstGeom>
          <a:noFill/>
          <a:ln>
            <a:noFill/>
          </a:ln>
        </p:spPr>
      </p:pic>
      <p:sp>
        <p:nvSpPr>
          <p:cNvPr id="8" name="TextBox 7">
            <a:extLst>
              <a:ext uri="{FF2B5EF4-FFF2-40B4-BE49-F238E27FC236}">
                <a16:creationId xmlns="" xmlns:a16="http://schemas.microsoft.com/office/drawing/2014/main" id="{A31F40E6-BA79-D333-C524-85C0E861C6FA}"/>
              </a:ext>
            </a:extLst>
          </p:cNvPr>
          <p:cNvSpPr txBox="1"/>
          <p:nvPr/>
        </p:nvSpPr>
        <p:spPr>
          <a:xfrm>
            <a:off x="4100979" y="1718504"/>
            <a:ext cx="4764707" cy="369332"/>
          </a:xfrm>
          <a:prstGeom prst="rect">
            <a:avLst/>
          </a:prstGeom>
          <a:noFill/>
        </p:spPr>
        <p:txBody>
          <a:bodyPr wrap="square">
            <a:spAutoFit/>
          </a:bodyPr>
          <a:lstStyle/>
          <a:p>
            <a:r>
              <a:rPr lang="ko-KR" altLang="en-US" b="1" i="0" dirty="0">
                <a:effectLst/>
                <a:highlight>
                  <a:srgbClr val="FFFFFF"/>
                </a:highlight>
                <a:latin typeface="Noto Sans KR"/>
              </a:rPr>
              <a:t> 그들은 모두 성령으로 가득 찼다</a:t>
            </a:r>
            <a:r>
              <a:rPr lang="en-US" altLang="ko-KR" b="1" i="0" dirty="0">
                <a:effectLst/>
                <a:highlight>
                  <a:srgbClr val="FFFFFF"/>
                </a:highlight>
                <a:latin typeface="Noto Sans KR"/>
              </a:rPr>
              <a:t>. (</a:t>
            </a:r>
            <a:r>
              <a:rPr lang="ko-KR" altLang="en-US" b="1" i="0" dirty="0">
                <a:effectLst/>
                <a:highlight>
                  <a:srgbClr val="FFFFFF"/>
                </a:highlight>
                <a:latin typeface="Noto Sans KR"/>
              </a:rPr>
              <a:t>사도</a:t>
            </a:r>
            <a:r>
              <a:rPr lang="en-US" altLang="ko-KR" b="1" dirty="0">
                <a:highlight>
                  <a:srgbClr val="FFFFFF"/>
                </a:highlight>
                <a:latin typeface="Noto Sans KR"/>
              </a:rPr>
              <a:t>2,4)</a:t>
            </a:r>
            <a:endParaRPr lang="en-US" b="1" dirty="0"/>
          </a:p>
        </p:txBody>
      </p:sp>
      <p:sp>
        <p:nvSpPr>
          <p:cNvPr id="10" name="TextBox 9">
            <a:extLst>
              <a:ext uri="{FF2B5EF4-FFF2-40B4-BE49-F238E27FC236}">
                <a16:creationId xmlns="" xmlns:a16="http://schemas.microsoft.com/office/drawing/2014/main" id="{2A1B8BFE-383B-B11C-5A9D-01B40A71A53B}"/>
              </a:ext>
            </a:extLst>
          </p:cNvPr>
          <p:cNvSpPr txBox="1"/>
          <p:nvPr/>
        </p:nvSpPr>
        <p:spPr>
          <a:xfrm>
            <a:off x="4079776" y="5250539"/>
            <a:ext cx="6804756" cy="923330"/>
          </a:xfrm>
          <a:prstGeom prst="rect">
            <a:avLst/>
          </a:prstGeom>
          <a:noFill/>
        </p:spPr>
        <p:txBody>
          <a:bodyPr wrap="square">
            <a:spAutoFit/>
          </a:bodyPr>
          <a:lstStyle/>
          <a:p>
            <a:pPr algn="just"/>
            <a:r>
              <a:rPr lang="ko-KR" altLang="en-US" b="1" dirty="0">
                <a:highlight>
                  <a:srgbClr val="FFFFFF"/>
                </a:highlight>
                <a:latin typeface="+mj-ea"/>
                <a:ea typeface="+mj-ea"/>
              </a:rPr>
              <a:t>신약에서 성령은 우리로 하여금 새 계약에 따라 살수 있게 해 주셨고 구약에서 시나이 산에서 모세를 통해 율법을 받은 이스라엘 백성들은 옛 계약에 따라 살 수 있었다</a:t>
            </a:r>
            <a:r>
              <a:rPr lang="en-US" altLang="ko-KR" b="1" dirty="0">
                <a:highlight>
                  <a:srgbClr val="FFFFFF"/>
                </a:highlight>
                <a:latin typeface="+mj-ea"/>
                <a:ea typeface="+mj-ea"/>
              </a:rPr>
              <a:t>. (</a:t>
            </a:r>
            <a:r>
              <a:rPr lang="ko-KR" altLang="en-US" b="1" dirty="0">
                <a:highlight>
                  <a:srgbClr val="FFFFFF"/>
                </a:highlight>
                <a:latin typeface="+mj-ea"/>
                <a:ea typeface="+mj-ea"/>
              </a:rPr>
              <a:t>탈출 </a:t>
            </a:r>
            <a:r>
              <a:rPr lang="en-US" altLang="ko-KR" b="1" dirty="0">
                <a:highlight>
                  <a:srgbClr val="FFFFFF"/>
                </a:highlight>
                <a:latin typeface="+mj-ea"/>
                <a:ea typeface="+mj-ea"/>
              </a:rPr>
              <a:t>24,1-11)</a:t>
            </a:r>
            <a:endParaRPr lang="en-US" b="1" dirty="0">
              <a:latin typeface="+mj-ea"/>
              <a:ea typeface="+mj-ea"/>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8850" y="5877272"/>
            <a:ext cx="2343150"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36052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b="1" dirty="0">
                <a:solidFill>
                  <a:schemeClr val="bg1"/>
                </a:solidFill>
                <a:latin typeface="+mj-lt"/>
                <a:ea typeface="맑은 고딕" pitchFamily="50" charset="-127"/>
              </a:rPr>
              <a:t>4</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Assumption of Mary</a:t>
            </a:r>
            <a:br>
              <a:rPr lang="en-US" altLang="ko-KR" sz="2400" dirty="0"/>
            </a:br>
            <a:r>
              <a:rPr lang="ko-KR" altLang="en-US" sz="2400" dirty="0"/>
              <a:t>예수님께서 마리아를 하늘에 불러 올리심을 묵상합시다</a:t>
            </a:r>
            <a:endParaRPr lang="en-US" altLang="ko-KR" sz="2400" b="1" dirty="0">
              <a:solidFill>
                <a:schemeClr val="bg1"/>
              </a:solidFill>
              <a:latin typeface="+mj-lt"/>
              <a:ea typeface="맑은 고딕" pitchFamily="50" charset="-127"/>
            </a:endParaRPr>
          </a:p>
        </p:txBody>
      </p:sp>
      <p:pic>
        <p:nvPicPr>
          <p:cNvPr id="3" name="Picture 2" descr="A painting of two people&#10;&#10;Description automatically generated">
            <a:extLst>
              <a:ext uri="{FF2B5EF4-FFF2-40B4-BE49-F238E27FC236}">
                <a16:creationId xmlns="" xmlns:a16="http://schemas.microsoft.com/office/drawing/2014/main" id="{8F1B52AB-EF69-10BF-AE9B-6A60BFFD4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238359"/>
            <a:ext cx="3283565" cy="5472608"/>
          </a:xfrm>
          <a:prstGeom prst="rect">
            <a:avLst/>
          </a:prstGeom>
          <a:noFill/>
          <a:ln>
            <a:noFill/>
          </a:ln>
        </p:spPr>
      </p:pic>
      <p:pic>
        <p:nvPicPr>
          <p:cNvPr id="5" name="Picture 4" descr="A painting of two people&#10;&#10;Description automatically generated">
            <a:extLst>
              <a:ext uri="{FF2B5EF4-FFF2-40B4-BE49-F238E27FC236}">
                <a16:creationId xmlns="" xmlns:a16="http://schemas.microsoft.com/office/drawing/2014/main" id="{447B318C-A67C-0629-071F-0B5A3DED5F89}"/>
              </a:ext>
            </a:extLst>
          </p:cNvPr>
          <p:cNvPicPr>
            <a:picLocks noChangeAspect="1"/>
          </p:cNvPicPr>
          <p:nvPr/>
        </p:nvPicPr>
        <p:blipFill rotWithShape="1">
          <a:blip r:embed="rId2">
            <a:extLst>
              <a:ext uri="{28A0092B-C50C-407E-A947-70E740481C1C}">
                <a14:useLocalDpi xmlns:a14="http://schemas.microsoft.com/office/drawing/2010/main" val="0"/>
              </a:ext>
            </a:extLst>
          </a:blip>
          <a:srcRect l="4386" t="72647" r="3509" b="24064"/>
          <a:stretch/>
        </p:blipFill>
        <p:spPr bwMode="auto">
          <a:xfrm>
            <a:off x="4497086" y="1124744"/>
            <a:ext cx="6048672" cy="360040"/>
          </a:xfrm>
          <a:prstGeom prst="rect">
            <a:avLst/>
          </a:prstGeom>
          <a:noFill/>
          <a:ln>
            <a:noFill/>
          </a:ln>
        </p:spPr>
      </p:pic>
      <p:pic>
        <p:nvPicPr>
          <p:cNvPr id="6" name="Picture 5" descr="A painting of two people&#10;&#10;Description automatically generated">
            <a:extLst>
              <a:ext uri="{FF2B5EF4-FFF2-40B4-BE49-F238E27FC236}">
                <a16:creationId xmlns="" xmlns:a16="http://schemas.microsoft.com/office/drawing/2014/main" id="{EA4174C0-6020-3EF9-94C0-7B99F7FBBE75}"/>
              </a:ext>
            </a:extLst>
          </p:cNvPr>
          <p:cNvPicPr>
            <a:picLocks noChangeAspect="1"/>
          </p:cNvPicPr>
          <p:nvPr/>
        </p:nvPicPr>
        <p:blipFill rotWithShape="1">
          <a:blip r:embed="rId2">
            <a:extLst>
              <a:ext uri="{28A0092B-C50C-407E-A947-70E740481C1C}">
                <a14:useLocalDpi xmlns:a14="http://schemas.microsoft.com/office/drawing/2010/main" val="0"/>
              </a:ext>
            </a:extLst>
          </a:blip>
          <a:srcRect l="4177" t="76316" r="3925" b="3947"/>
          <a:stretch/>
        </p:blipFill>
        <p:spPr bwMode="auto">
          <a:xfrm>
            <a:off x="4494653" y="2276872"/>
            <a:ext cx="6336705" cy="2268252"/>
          </a:xfrm>
          <a:prstGeom prst="rect">
            <a:avLst/>
          </a:prstGeom>
          <a:noFill/>
          <a:ln>
            <a:noFill/>
          </a:ln>
        </p:spPr>
      </p:pic>
      <p:sp>
        <p:nvSpPr>
          <p:cNvPr id="8" name="TextBox 7">
            <a:extLst>
              <a:ext uri="{FF2B5EF4-FFF2-40B4-BE49-F238E27FC236}">
                <a16:creationId xmlns="" xmlns:a16="http://schemas.microsoft.com/office/drawing/2014/main" id="{DACBAAED-EF99-64C2-787F-A62C03245FF7}"/>
              </a:ext>
            </a:extLst>
          </p:cNvPr>
          <p:cNvSpPr txBox="1"/>
          <p:nvPr/>
        </p:nvSpPr>
        <p:spPr>
          <a:xfrm>
            <a:off x="4423861" y="1659666"/>
            <a:ext cx="6195121" cy="369332"/>
          </a:xfrm>
          <a:prstGeom prst="rect">
            <a:avLst/>
          </a:prstGeom>
          <a:noFill/>
        </p:spPr>
        <p:txBody>
          <a:bodyPr wrap="square">
            <a:spAutoFit/>
          </a:bodyPr>
          <a:lstStyle/>
          <a:p>
            <a:r>
              <a:rPr lang="ko-KR" altLang="en-US" b="1" i="0" dirty="0">
                <a:effectLst/>
                <a:highlight>
                  <a:srgbClr val="FFFFFF"/>
                </a:highlight>
                <a:latin typeface="+mj-ea"/>
                <a:ea typeface="+mj-ea"/>
              </a:rPr>
              <a:t>새벽빛처럼 솟아오르는 저 여인은 누구인가</a:t>
            </a:r>
            <a:r>
              <a:rPr lang="en-US" altLang="ko-KR" b="1" i="0" dirty="0">
                <a:effectLst/>
                <a:highlight>
                  <a:srgbClr val="FFFFFF"/>
                </a:highlight>
                <a:latin typeface="+mj-ea"/>
                <a:ea typeface="+mj-ea"/>
              </a:rPr>
              <a:t>? (</a:t>
            </a:r>
            <a:r>
              <a:rPr lang="ko-KR" altLang="en-US" b="1" i="0" dirty="0">
                <a:effectLst/>
                <a:highlight>
                  <a:srgbClr val="FFFFFF"/>
                </a:highlight>
                <a:latin typeface="+mj-ea"/>
                <a:ea typeface="+mj-ea"/>
              </a:rPr>
              <a:t>아가 </a:t>
            </a:r>
            <a:r>
              <a:rPr lang="en-US" altLang="ko-KR" b="1" i="0" dirty="0">
                <a:effectLst/>
                <a:highlight>
                  <a:srgbClr val="FFFFFF"/>
                </a:highlight>
                <a:latin typeface="+mj-ea"/>
                <a:ea typeface="+mj-ea"/>
              </a:rPr>
              <a:t>6,10)</a:t>
            </a:r>
            <a:endParaRPr lang="en-US" b="1" dirty="0">
              <a:latin typeface="+mj-ea"/>
              <a:ea typeface="+mj-ea"/>
            </a:endParaRPr>
          </a:p>
        </p:txBody>
      </p:sp>
      <p:sp>
        <p:nvSpPr>
          <p:cNvPr id="10" name="TextBox 9">
            <a:extLst>
              <a:ext uri="{FF2B5EF4-FFF2-40B4-BE49-F238E27FC236}">
                <a16:creationId xmlns="" xmlns:a16="http://schemas.microsoft.com/office/drawing/2014/main" id="{36B1A016-4DD4-8B4D-B0B5-F7A2B8F36DF1}"/>
              </a:ext>
            </a:extLst>
          </p:cNvPr>
          <p:cNvSpPr txBox="1"/>
          <p:nvPr/>
        </p:nvSpPr>
        <p:spPr>
          <a:xfrm>
            <a:off x="4367808" y="4671540"/>
            <a:ext cx="6463550" cy="923330"/>
          </a:xfrm>
          <a:prstGeom prst="rect">
            <a:avLst/>
          </a:prstGeom>
          <a:noFill/>
        </p:spPr>
        <p:txBody>
          <a:bodyPr wrap="square">
            <a:spAutoFit/>
          </a:bodyPr>
          <a:lstStyle/>
          <a:p>
            <a:pPr algn="just"/>
            <a:r>
              <a:rPr lang="ko-KR" altLang="en-US" b="1" dirty="0">
                <a:highlight>
                  <a:srgbClr val="FFFFFF"/>
                </a:highlight>
                <a:latin typeface="+mj-ea"/>
                <a:ea typeface="+mj-ea"/>
              </a:rPr>
              <a:t>새 계약의 궤인 성모님은 그리스도가 계신 곳에 거하기 위해서 하늘로 불러 올려 지셨다</a:t>
            </a:r>
            <a:r>
              <a:rPr lang="en-US" altLang="ko-KR" b="1" dirty="0">
                <a:highlight>
                  <a:srgbClr val="FFFFFF"/>
                </a:highlight>
                <a:latin typeface="+mj-ea"/>
                <a:ea typeface="+mj-ea"/>
              </a:rPr>
              <a:t>. </a:t>
            </a:r>
            <a:r>
              <a:rPr lang="ko-KR" altLang="en-US" b="1" dirty="0">
                <a:highlight>
                  <a:srgbClr val="FFFFFF"/>
                </a:highlight>
                <a:latin typeface="+mj-ea"/>
                <a:ea typeface="+mj-ea"/>
              </a:rPr>
              <a:t>구약에서 솔로몬은 계약의 궤를 하느님이 계신 성전으로 모시고 온다</a:t>
            </a:r>
            <a:r>
              <a:rPr lang="en-US" altLang="ko-KR" b="1" dirty="0">
                <a:highlight>
                  <a:srgbClr val="FFFFFF"/>
                </a:highlight>
                <a:latin typeface="+mj-ea"/>
                <a:ea typeface="+mj-ea"/>
              </a:rPr>
              <a:t>. (1</a:t>
            </a:r>
            <a:r>
              <a:rPr lang="ko-KR" altLang="en-US" b="1" dirty="0">
                <a:highlight>
                  <a:srgbClr val="FFFFFF"/>
                </a:highlight>
                <a:latin typeface="+mj-ea"/>
                <a:ea typeface="+mj-ea"/>
              </a:rPr>
              <a:t>열왕 </a:t>
            </a:r>
            <a:r>
              <a:rPr lang="en-US" altLang="ko-KR" b="1" dirty="0">
                <a:highlight>
                  <a:srgbClr val="FFFFFF"/>
                </a:highlight>
                <a:latin typeface="+mj-ea"/>
                <a:ea typeface="+mj-ea"/>
              </a:rPr>
              <a:t>8,17-21)</a:t>
            </a:r>
            <a:endParaRPr lang="en-US" b="1" dirty="0">
              <a:latin typeface="+mj-ea"/>
              <a:ea typeface="+mj-ea"/>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7407" y="5634642"/>
            <a:ext cx="23431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69486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5</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a:t>
            </a:r>
            <a:r>
              <a:rPr lang="en-US" altLang="ko-KR" sz="2400" dirty="0"/>
              <a:t>Coronation of Mary</a:t>
            </a:r>
            <a:br>
              <a:rPr lang="en-US" altLang="ko-KR" sz="2400" dirty="0"/>
            </a:br>
            <a:r>
              <a:rPr lang="ko-KR" altLang="en-US" sz="2400" dirty="0"/>
              <a:t>예수님께서 마리아께 천상 모후의 관을 씌우심을 묵상합시다</a:t>
            </a:r>
            <a:endParaRPr lang="en-US" altLang="ko-KR" sz="2400" b="1" dirty="0">
              <a:solidFill>
                <a:schemeClr val="bg1"/>
              </a:solidFill>
              <a:latin typeface="+mj-lt"/>
              <a:ea typeface="맑은 고딕" pitchFamily="50" charset="-127"/>
            </a:endParaRPr>
          </a:p>
        </p:txBody>
      </p:sp>
      <p:pic>
        <p:nvPicPr>
          <p:cNvPr id="3" name="Picture 2" descr="A mosaic of a couple of women and a person&#10;&#10;Description automatically generated">
            <a:extLst>
              <a:ext uri="{FF2B5EF4-FFF2-40B4-BE49-F238E27FC236}">
                <a16:creationId xmlns="" xmlns:a16="http://schemas.microsoft.com/office/drawing/2014/main" id="{D2002447-6ED8-5A7F-72D7-EAE7DD148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249557"/>
            <a:ext cx="3110746" cy="5184576"/>
          </a:xfrm>
          <a:prstGeom prst="rect">
            <a:avLst/>
          </a:prstGeom>
          <a:noFill/>
          <a:ln>
            <a:noFill/>
          </a:ln>
        </p:spPr>
      </p:pic>
      <p:pic>
        <p:nvPicPr>
          <p:cNvPr id="5" name="Picture 4" descr="A mosaic of a couple of women and a person&#10;&#10;Description automatically generated">
            <a:extLst>
              <a:ext uri="{FF2B5EF4-FFF2-40B4-BE49-F238E27FC236}">
                <a16:creationId xmlns="" xmlns:a16="http://schemas.microsoft.com/office/drawing/2014/main" id="{8FE4FE96-73E0-05A7-B3CC-C5025FA40319}"/>
              </a:ext>
            </a:extLst>
          </p:cNvPr>
          <p:cNvPicPr>
            <a:picLocks noChangeAspect="1"/>
          </p:cNvPicPr>
          <p:nvPr/>
        </p:nvPicPr>
        <p:blipFill rotWithShape="1">
          <a:blip r:embed="rId2">
            <a:extLst>
              <a:ext uri="{28A0092B-C50C-407E-A947-70E740481C1C}">
                <a14:useLocalDpi xmlns:a14="http://schemas.microsoft.com/office/drawing/2010/main" val="0"/>
              </a:ext>
            </a:extLst>
          </a:blip>
          <a:srcRect l="3896" t="72222" r="4080" b="23882"/>
          <a:stretch/>
        </p:blipFill>
        <p:spPr bwMode="auto">
          <a:xfrm>
            <a:off x="3795886" y="1052736"/>
            <a:ext cx="7484690" cy="462383"/>
          </a:xfrm>
          <a:prstGeom prst="rect">
            <a:avLst/>
          </a:prstGeom>
          <a:noFill/>
          <a:ln>
            <a:noFill/>
          </a:ln>
        </p:spPr>
      </p:pic>
      <p:pic>
        <p:nvPicPr>
          <p:cNvPr id="6" name="Picture 5" descr="A mosaic of a couple of women and a person&#10;&#10;Description automatically generated">
            <a:extLst>
              <a:ext uri="{FF2B5EF4-FFF2-40B4-BE49-F238E27FC236}">
                <a16:creationId xmlns="" xmlns:a16="http://schemas.microsoft.com/office/drawing/2014/main" id="{598CC41D-9DD0-48AB-E4CC-F29642D280E5}"/>
              </a:ext>
            </a:extLst>
          </p:cNvPr>
          <p:cNvPicPr>
            <a:picLocks noChangeAspect="1"/>
          </p:cNvPicPr>
          <p:nvPr/>
        </p:nvPicPr>
        <p:blipFill rotWithShape="1">
          <a:blip r:embed="rId2">
            <a:extLst>
              <a:ext uri="{28A0092B-C50C-407E-A947-70E740481C1C}">
                <a14:useLocalDpi xmlns:a14="http://schemas.microsoft.com/office/drawing/2010/main" val="0"/>
              </a:ext>
            </a:extLst>
          </a:blip>
          <a:srcRect l="4630" t="76818" r="5092" b="2871"/>
          <a:stretch/>
        </p:blipFill>
        <p:spPr bwMode="auto">
          <a:xfrm>
            <a:off x="3791742" y="2252281"/>
            <a:ext cx="7632850" cy="2457219"/>
          </a:xfrm>
          <a:prstGeom prst="rect">
            <a:avLst/>
          </a:prstGeom>
          <a:noFill/>
          <a:ln>
            <a:noFill/>
          </a:ln>
        </p:spPr>
      </p:pic>
      <p:sp>
        <p:nvSpPr>
          <p:cNvPr id="7" name="TextBox 6">
            <a:extLst>
              <a:ext uri="{FF2B5EF4-FFF2-40B4-BE49-F238E27FC236}">
                <a16:creationId xmlns="" xmlns:a16="http://schemas.microsoft.com/office/drawing/2014/main" id="{4A0CA01C-5972-3FFF-E44D-91537D0AC063}"/>
              </a:ext>
            </a:extLst>
          </p:cNvPr>
          <p:cNvSpPr txBox="1"/>
          <p:nvPr/>
        </p:nvSpPr>
        <p:spPr>
          <a:xfrm>
            <a:off x="3719736" y="4788101"/>
            <a:ext cx="7848872" cy="1477328"/>
          </a:xfrm>
          <a:prstGeom prst="rect">
            <a:avLst/>
          </a:prstGeom>
          <a:noFill/>
        </p:spPr>
        <p:txBody>
          <a:bodyPr wrap="square">
            <a:spAutoFit/>
          </a:bodyPr>
          <a:lstStyle/>
          <a:p>
            <a:pPr algn="just"/>
            <a:r>
              <a:rPr lang="ko-KR" altLang="en-US" b="1" dirty="0">
                <a:highlight>
                  <a:srgbClr val="FFFFFF"/>
                </a:highlight>
                <a:latin typeface="+mj-ea"/>
                <a:ea typeface="+mj-ea"/>
              </a:rPr>
              <a:t>성모님은 아들 예수 그리스도로 부터 천상모후의 관을 받으신다</a:t>
            </a:r>
            <a:r>
              <a:rPr lang="en-US" altLang="ko-KR" b="1" dirty="0">
                <a:highlight>
                  <a:srgbClr val="FFFFFF"/>
                </a:highlight>
                <a:latin typeface="+mj-ea"/>
                <a:ea typeface="+mj-ea"/>
              </a:rPr>
              <a:t>. </a:t>
            </a:r>
            <a:r>
              <a:rPr lang="ko-KR" altLang="en-US" b="1" dirty="0">
                <a:highlight>
                  <a:srgbClr val="FFFFFF"/>
                </a:highlight>
                <a:latin typeface="+mj-ea"/>
                <a:ea typeface="+mj-ea"/>
              </a:rPr>
              <a:t>구약에서는 밧세바는 아들 솔로몬으로 부터 영광을 받는다</a:t>
            </a:r>
            <a:r>
              <a:rPr lang="en-US" altLang="ko-KR" b="1" dirty="0">
                <a:highlight>
                  <a:srgbClr val="FFFFFF"/>
                </a:highlight>
                <a:latin typeface="+mj-ea"/>
                <a:ea typeface="+mj-ea"/>
              </a:rPr>
              <a:t>. “</a:t>
            </a:r>
            <a:r>
              <a:rPr lang="ko-KR" altLang="en-US" b="1" i="0" dirty="0">
                <a:effectLst/>
                <a:highlight>
                  <a:srgbClr val="FFFFFF"/>
                </a:highlight>
                <a:latin typeface="+mj-ea"/>
                <a:ea typeface="+mj-ea"/>
              </a:rPr>
              <a:t>밧세바는 아도니야를 위하여 청을 하러 솔로몬 임금에게 갔다</a:t>
            </a:r>
            <a:r>
              <a:rPr lang="en-US" altLang="ko-KR" b="1" i="0" dirty="0">
                <a:effectLst/>
                <a:highlight>
                  <a:srgbClr val="FFFFFF"/>
                </a:highlight>
                <a:latin typeface="+mj-ea"/>
                <a:ea typeface="+mj-ea"/>
              </a:rPr>
              <a:t>. </a:t>
            </a:r>
            <a:r>
              <a:rPr lang="ko-KR" altLang="en-US" b="1" i="0" dirty="0">
                <a:effectLst/>
                <a:highlight>
                  <a:srgbClr val="FFFFFF"/>
                </a:highlight>
                <a:latin typeface="+mj-ea"/>
                <a:ea typeface="+mj-ea"/>
              </a:rPr>
              <a:t>임금은 일어나 어머니를 맞으며 절하고 왕좌에 앉았다</a:t>
            </a:r>
            <a:r>
              <a:rPr lang="en-US" altLang="ko-KR" b="1" i="0" dirty="0">
                <a:effectLst/>
                <a:highlight>
                  <a:srgbClr val="FFFFFF"/>
                </a:highlight>
                <a:latin typeface="+mj-ea"/>
                <a:ea typeface="+mj-ea"/>
              </a:rPr>
              <a:t>. </a:t>
            </a:r>
            <a:r>
              <a:rPr lang="ko-KR" altLang="en-US" b="1" i="0" dirty="0">
                <a:effectLst/>
                <a:highlight>
                  <a:srgbClr val="FFFFFF"/>
                </a:highlight>
                <a:latin typeface="+mj-ea"/>
                <a:ea typeface="+mj-ea"/>
              </a:rPr>
              <a:t>그리고 임금의 어머니를 위해서도 의자를 가져오게 하여 그를 자기 오른쪽에 앉게 하였다</a:t>
            </a:r>
            <a:r>
              <a:rPr lang="en-US" altLang="ko-KR" b="1" i="0" dirty="0">
                <a:effectLst/>
                <a:highlight>
                  <a:srgbClr val="FFFFFF"/>
                </a:highlight>
                <a:latin typeface="+mj-ea"/>
                <a:ea typeface="+mj-ea"/>
              </a:rPr>
              <a:t>. </a:t>
            </a:r>
            <a:r>
              <a:rPr lang="en-US" altLang="ko-KR" b="1" dirty="0">
                <a:highlight>
                  <a:srgbClr val="FFFFFF"/>
                </a:highlight>
                <a:latin typeface="+mj-ea"/>
                <a:ea typeface="+mj-ea"/>
              </a:rPr>
              <a:t>(1</a:t>
            </a:r>
            <a:r>
              <a:rPr lang="ko-KR" altLang="en-US" b="1" dirty="0">
                <a:highlight>
                  <a:srgbClr val="FFFFFF"/>
                </a:highlight>
                <a:latin typeface="+mj-ea"/>
                <a:ea typeface="+mj-ea"/>
              </a:rPr>
              <a:t>열왕 </a:t>
            </a:r>
            <a:r>
              <a:rPr lang="en-US" altLang="ko-KR" b="1" dirty="0">
                <a:highlight>
                  <a:srgbClr val="FFFFFF"/>
                </a:highlight>
                <a:latin typeface="+mj-ea"/>
                <a:ea typeface="+mj-ea"/>
              </a:rPr>
              <a:t>2,19)</a:t>
            </a:r>
            <a:endParaRPr lang="en-US" b="1" dirty="0">
              <a:latin typeface="+mj-ea"/>
              <a:ea typeface="+mj-ea"/>
            </a:endParaRPr>
          </a:p>
        </p:txBody>
      </p:sp>
      <p:sp>
        <p:nvSpPr>
          <p:cNvPr id="8" name="TextBox 7">
            <a:extLst>
              <a:ext uri="{FF2B5EF4-FFF2-40B4-BE49-F238E27FC236}">
                <a16:creationId xmlns="" xmlns:a16="http://schemas.microsoft.com/office/drawing/2014/main" id="{09420566-488B-987F-DC07-07A58E3A01C7}"/>
              </a:ext>
            </a:extLst>
          </p:cNvPr>
          <p:cNvSpPr txBox="1"/>
          <p:nvPr/>
        </p:nvSpPr>
        <p:spPr>
          <a:xfrm>
            <a:off x="3782644" y="1560534"/>
            <a:ext cx="7641947" cy="646331"/>
          </a:xfrm>
          <a:prstGeom prst="rect">
            <a:avLst/>
          </a:prstGeom>
          <a:noFill/>
        </p:spPr>
        <p:txBody>
          <a:bodyPr wrap="square">
            <a:spAutoFit/>
          </a:bodyPr>
          <a:lstStyle/>
          <a:p>
            <a:pPr algn="just"/>
            <a:r>
              <a:rPr lang="ko-KR" altLang="en-US" b="1" i="0" dirty="0">
                <a:effectLst/>
                <a:highlight>
                  <a:srgbClr val="FFFFFF"/>
                </a:highlight>
                <a:latin typeface="+mj-ea"/>
                <a:ea typeface="+mj-ea"/>
              </a:rPr>
              <a:t>태양을 입고 발밑에 달을 두고 </a:t>
            </a:r>
            <a:r>
              <a:rPr lang="ko-KR" altLang="en-US" b="1" i="0" dirty="0">
                <a:effectLst/>
                <a:highlight>
                  <a:srgbClr val="FFFF00"/>
                </a:highlight>
                <a:latin typeface="+mj-ea"/>
                <a:ea typeface="+mj-ea"/>
              </a:rPr>
              <a:t>머리에 열두 개 별로 된 관을 쓴 여인이</a:t>
            </a:r>
            <a:r>
              <a:rPr lang="ko-KR" altLang="en-US" b="1" i="0" dirty="0">
                <a:effectLst/>
                <a:highlight>
                  <a:srgbClr val="FFFFFF"/>
                </a:highlight>
                <a:latin typeface="+mj-ea"/>
                <a:ea typeface="+mj-ea"/>
              </a:rPr>
              <a:t> 나타난 것입니다</a:t>
            </a:r>
            <a:r>
              <a:rPr lang="en-US" altLang="ko-KR" b="1" i="0" dirty="0">
                <a:effectLst/>
                <a:highlight>
                  <a:srgbClr val="FFFFFF"/>
                </a:highlight>
                <a:latin typeface="+mj-ea"/>
                <a:ea typeface="+mj-ea"/>
              </a:rPr>
              <a:t>. </a:t>
            </a:r>
            <a:r>
              <a:rPr lang="en-US" altLang="ko-KR" b="1" dirty="0">
                <a:highlight>
                  <a:srgbClr val="FFFFFF"/>
                </a:highlight>
                <a:latin typeface="+mj-ea"/>
                <a:ea typeface="+mj-ea"/>
              </a:rPr>
              <a:t>(</a:t>
            </a:r>
            <a:r>
              <a:rPr lang="ko-KR" altLang="en-US" b="1" dirty="0">
                <a:highlight>
                  <a:srgbClr val="FFFFFF"/>
                </a:highlight>
                <a:latin typeface="+mj-ea"/>
                <a:ea typeface="+mj-ea"/>
              </a:rPr>
              <a:t>묵시 </a:t>
            </a:r>
            <a:r>
              <a:rPr lang="en-US" altLang="ko-KR" b="1" dirty="0">
                <a:highlight>
                  <a:srgbClr val="FFFFFF"/>
                </a:highlight>
                <a:latin typeface="+mj-ea"/>
                <a:ea typeface="+mj-ea"/>
              </a:rPr>
              <a:t>12,1)</a:t>
            </a:r>
            <a:endParaRPr lang="en-US" b="1" dirty="0">
              <a:latin typeface="+mj-ea"/>
              <a:ea typeface="+mj-ea"/>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00" y="5991388"/>
            <a:ext cx="2232248" cy="82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65456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smtClean="0"/>
              <a:t>왜 빛의 신비는 없나요</a:t>
            </a:r>
            <a:r>
              <a:rPr lang="en-US" altLang="ko-KR" dirty="0" smtClean="0"/>
              <a:t>?</a:t>
            </a:r>
            <a:r>
              <a:rPr lang="ko-KR" altLang="en-US" dirty="0" smtClean="0"/>
              <a:t> </a:t>
            </a:r>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340768"/>
            <a:ext cx="1116124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51384" y="5013176"/>
            <a:ext cx="5760640" cy="1368152"/>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0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왜 빛의 신비는 없나요</a:t>
            </a:r>
            <a:r>
              <a:rPr lang="en-US" altLang="ko-KR" dirty="0"/>
              <a:t>?</a:t>
            </a:r>
            <a:r>
              <a:rPr lang="ko-KR" altLang="en-US" dirty="0"/>
              <a:t> </a:t>
            </a:r>
            <a:r>
              <a:rPr lang="ko-KR" altLang="en-US" dirty="0" smtClean="0"/>
              <a:t>바실리카는 </a:t>
            </a:r>
            <a:r>
              <a:rPr lang="en-US" altLang="ko-KR" dirty="0" smtClean="0"/>
              <a:t>2002</a:t>
            </a:r>
            <a:r>
              <a:rPr lang="ko-KR" altLang="en-US" dirty="0" smtClean="0"/>
              <a:t>년 전인 </a:t>
            </a:r>
            <a:r>
              <a:rPr lang="en-US" altLang="ko-KR" dirty="0" smtClean="0"/>
              <a:t>1959</a:t>
            </a:r>
            <a:r>
              <a:rPr lang="ko-KR" altLang="en-US" dirty="0" smtClean="0"/>
              <a:t>년에 건립이 되어서 </a:t>
            </a:r>
            <a:endParaRPr lang="en-US" dirty="0"/>
          </a:p>
        </p:txBody>
      </p:sp>
      <p:sp>
        <p:nvSpPr>
          <p:cNvPr id="3" name="Content Placeholder 2"/>
          <p:cNvSpPr>
            <a:spLocks noGrp="1"/>
          </p:cNvSpPr>
          <p:nvPr>
            <p:ph idx="1"/>
          </p:nvPr>
        </p:nvSpPr>
        <p:spPr/>
        <p:txBody>
          <a:bodyPr/>
          <a:lstStyle/>
          <a:p>
            <a:r>
              <a:rPr lang="ko-KR" altLang="en-US" b="1" dirty="0">
                <a:solidFill>
                  <a:srgbClr val="FF0000"/>
                </a:solidFill>
              </a:rPr>
              <a:t>빛의 신비</a:t>
            </a:r>
            <a:r>
              <a:rPr lang="en-US" altLang="ko-KR" b="1" dirty="0">
                <a:solidFill>
                  <a:srgbClr val="FF0000"/>
                </a:solidFill>
              </a:rPr>
              <a:t>(the mysteries of light)</a:t>
            </a:r>
          </a:p>
          <a:p>
            <a:endParaRPr lang="en-US" altLang="ko-KR" b="1" dirty="0"/>
          </a:p>
          <a:p>
            <a:r>
              <a:rPr lang="ko-KR" altLang="en-US" b="1" dirty="0"/>
              <a:t>교황님께서는 교서에서 </a:t>
            </a:r>
            <a:r>
              <a:rPr lang="en-US" altLang="ko-KR" b="1" dirty="0">
                <a:solidFill>
                  <a:srgbClr val="FF0000"/>
                </a:solidFill>
              </a:rPr>
              <a:t>2002</a:t>
            </a:r>
            <a:r>
              <a:rPr lang="ko-KR" altLang="en-US" b="1" dirty="0">
                <a:solidFill>
                  <a:srgbClr val="FF0000"/>
                </a:solidFill>
              </a:rPr>
              <a:t>년 </a:t>
            </a:r>
            <a:r>
              <a:rPr lang="en-US" altLang="ko-KR" b="1" dirty="0">
                <a:solidFill>
                  <a:srgbClr val="FF0000"/>
                </a:solidFill>
              </a:rPr>
              <a:t>10</a:t>
            </a:r>
            <a:r>
              <a:rPr lang="ko-KR" altLang="en-US" b="1" dirty="0">
                <a:solidFill>
                  <a:srgbClr val="FF0000"/>
                </a:solidFill>
              </a:rPr>
              <a:t>월부터 </a:t>
            </a:r>
            <a:r>
              <a:rPr lang="en-US" altLang="ko-KR" b="1" dirty="0">
                <a:solidFill>
                  <a:srgbClr val="FF0000"/>
                </a:solidFill>
              </a:rPr>
              <a:t>2003</a:t>
            </a:r>
            <a:r>
              <a:rPr lang="ko-KR" altLang="en-US" b="1" dirty="0">
                <a:solidFill>
                  <a:srgbClr val="FF0000"/>
                </a:solidFill>
              </a:rPr>
              <a:t>년 </a:t>
            </a:r>
            <a:r>
              <a:rPr lang="en-US" altLang="ko-KR" b="1" dirty="0">
                <a:solidFill>
                  <a:srgbClr val="FF0000"/>
                </a:solidFill>
              </a:rPr>
              <a:t>10</a:t>
            </a:r>
            <a:r>
              <a:rPr lang="ko-KR" altLang="en-US" b="1" dirty="0">
                <a:solidFill>
                  <a:srgbClr val="FF0000"/>
                </a:solidFill>
              </a:rPr>
              <a:t>월까지를 “묵주기도의 해”</a:t>
            </a:r>
            <a:r>
              <a:rPr lang="en-US" altLang="ko-KR" b="1" dirty="0">
                <a:solidFill>
                  <a:srgbClr val="FF0000"/>
                </a:solidFill>
              </a:rPr>
              <a:t>(The Year of the Rosary)</a:t>
            </a:r>
            <a:r>
              <a:rPr lang="ko-KR" altLang="en-US" b="1" dirty="0"/>
              <a:t>로 선포하셨으며</a:t>
            </a:r>
            <a:r>
              <a:rPr lang="en-US" altLang="ko-KR" b="1" dirty="0"/>
              <a:t>, “</a:t>
            </a:r>
            <a:r>
              <a:rPr lang="ko-KR" altLang="en-US" b="1" dirty="0"/>
              <a:t>빛의 신비”</a:t>
            </a:r>
            <a:r>
              <a:rPr lang="en-US" altLang="ko-KR" b="1" dirty="0"/>
              <a:t>(the mysteries of light)</a:t>
            </a:r>
            <a:r>
              <a:rPr lang="ko-KR" altLang="en-US" b="1" dirty="0"/>
              <a:t>라 불리는 다섯 가지 신비</a:t>
            </a:r>
            <a:r>
              <a:rPr lang="en-US" altLang="ko-KR" b="1" dirty="0"/>
              <a:t>, </a:t>
            </a:r>
            <a:r>
              <a:rPr lang="ko-KR" altLang="en-US" b="1" dirty="0"/>
              <a:t>곧 예수님의 요르단 강 세례</a:t>
            </a:r>
            <a:r>
              <a:rPr lang="en-US" altLang="ko-KR" b="1" dirty="0"/>
              <a:t>, </a:t>
            </a:r>
            <a:r>
              <a:rPr lang="ko-KR" altLang="en-US" b="1" dirty="0"/>
              <a:t>가나 혼인 잔치 때 나타나심</a:t>
            </a:r>
            <a:r>
              <a:rPr lang="en-US" altLang="ko-KR" b="1" dirty="0"/>
              <a:t>, </a:t>
            </a:r>
            <a:r>
              <a:rPr lang="ko-KR" altLang="en-US" b="1" dirty="0"/>
              <a:t>하느님 나라의 선포</a:t>
            </a:r>
            <a:r>
              <a:rPr lang="en-US" altLang="ko-KR" b="1" dirty="0"/>
              <a:t>, </a:t>
            </a:r>
            <a:r>
              <a:rPr lang="ko-KR" altLang="en-US" b="1" dirty="0"/>
              <a:t>거룩한 변모 그리고 성체성사의 제정을 묵주기도에 추가하시고</a:t>
            </a:r>
            <a:r>
              <a:rPr lang="en-US" altLang="ko-KR" b="1" dirty="0"/>
              <a:t>, </a:t>
            </a:r>
            <a:r>
              <a:rPr lang="ko-KR" altLang="en-US" b="1" dirty="0"/>
              <a:t>이 “빛의 신비”를 목요일에 묵상하고 기도하도록 하셨습니다</a:t>
            </a:r>
            <a:r>
              <a:rPr lang="en-US" altLang="ko-KR" b="1" dirty="0"/>
              <a:t>.</a:t>
            </a:r>
          </a:p>
          <a:p>
            <a:endParaRPr lang="en-US" altLang="ko-KR" b="1" dirty="0"/>
          </a:p>
          <a:p>
            <a:r>
              <a:rPr lang="ko-KR" altLang="en-US" b="1" dirty="0"/>
              <a:t>환희의 신비는 월요일과 토요일에</a:t>
            </a:r>
            <a:r>
              <a:rPr lang="en-US" altLang="ko-KR" b="1" dirty="0"/>
              <a:t>, </a:t>
            </a:r>
            <a:r>
              <a:rPr lang="ko-KR" altLang="en-US" b="1" dirty="0"/>
              <a:t>고통의 신비는 화요일과 금요일에 그리고 영광의 신비는 수요일과 주일에 묵상하도록 제안하신 것입니다</a:t>
            </a:r>
            <a:r>
              <a:rPr lang="en-US" altLang="ko-KR" b="1" dirty="0"/>
              <a:t>.</a:t>
            </a:r>
          </a:p>
          <a:p>
            <a:endParaRPr lang="en-US" altLang="ko-KR" b="1" dirty="0"/>
          </a:p>
          <a:p>
            <a:r>
              <a:rPr lang="en-US" altLang="ko-KR" b="1" dirty="0"/>
              <a:t>*</a:t>
            </a:r>
            <a:r>
              <a:rPr lang="ko-KR" altLang="en-US" b="1" dirty="0"/>
              <a:t>주간 묵상의 요일 배분은 자유롭게 할 수 있으며</a:t>
            </a:r>
            <a:r>
              <a:rPr lang="en-US" altLang="ko-KR" b="1" dirty="0"/>
              <a:t>,</a:t>
            </a:r>
            <a:r>
              <a:rPr lang="ko-KR" altLang="en-US" b="1" dirty="0"/>
              <a:t>환희</a:t>
            </a:r>
            <a:r>
              <a:rPr lang="en-US" altLang="ko-KR" b="1" dirty="0"/>
              <a:t>-</a:t>
            </a:r>
            <a:r>
              <a:rPr lang="ko-KR" altLang="en-US" b="1" dirty="0"/>
              <a:t>빛</a:t>
            </a:r>
            <a:r>
              <a:rPr lang="en-US" altLang="ko-KR" b="1" dirty="0"/>
              <a:t>-</a:t>
            </a:r>
            <a:r>
              <a:rPr lang="ko-KR" altLang="en-US" b="1" dirty="0"/>
              <a:t>고통</a:t>
            </a:r>
            <a:r>
              <a:rPr lang="en-US" altLang="ko-KR" b="1" dirty="0"/>
              <a:t>-</a:t>
            </a:r>
            <a:r>
              <a:rPr lang="ko-KR" altLang="en-US" b="1" dirty="0"/>
              <a:t>영광의 신비 순서로 하실수 있습니다</a:t>
            </a:r>
            <a:r>
              <a:rPr lang="en-US" altLang="ko-KR" b="1" dirty="0"/>
              <a:t>.</a:t>
            </a:r>
          </a:p>
          <a:p>
            <a:endParaRPr lang="en-US" altLang="ko-KR" b="1" dirty="0"/>
          </a:p>
          <a:p>
            <a:r>
              <a:rPr lang="ko-KR" altLang="en-US" b="1" dirty="0"/>
              <a:t>교황님께서 “빛의 신비”라고 이름을 붙이신 이유는 예수님께서 공생활 중에 당신을 ‘빛의 신비’로서 드러내셨기 때문입니다</a:t>
            </a:r>
            <a:r>
              <a:rPr lang="en-US" altLang="ko-KR" b="1" dirty="0"/>
              <a:t>.</a:t>
            </a:r>
          </a:p>
          <a:p>
            <a:endParaRPr lang="en-US" altLang="ko-KR" b="1" dirty="0"/>
          </a:p>
          <a:p>
            <a:r>
              <a:rPr lang="en-US" altLang="ko-KR" b="1" dirty="0"/>
              <a:t>"</a:t>
            </a:r>
            <a:r>
              <a:rPr lang="ko-KR" altLang="en-US" b="1" dirty="0"/>
              <a:t>내가 이 세상에 있는 동안은 내가 세상의 빛이다”</a:t>
            </a:r>
            <a:r>
              <a:rPr lang="en-US" altLang="ko-KR" b="1" dirty="0"/>
              <a:t>(</a:t>
            </a:r>
            <a:r>
              <a:rPr lang="ko-KR" altLang="en-US" b="1" dirty="0"/>
              <a:t>요한 </a:t>
            </a:r>
            <a:r>
              <a:rPr lang="en-US" altLang="ko-KR" b="1" dirty="0"/>
              <a:t>9,5).</a:t>
            </a:r>
          </a:p>
          <a:p>
            <a:r>
              <a:rPr lang="en-US" altLang="ko-KR" b="1" dirty="0"/>
              <a:t>(</a:t>
            </a:r>
            <a:r>
              <a:rPr lang="ko-KR" altLang="en-US" b="1" dirty="0"/>
              <a:t>한국천주교주교회의 공지사항에서</a:t>
            </a:r>
            <a:r>
              <a:rPr lang="en-US" altLang="ko-KR" b="1" dirty="0"/>
              <a:t>.)</a:t>
            </a:r>
            <a:endParaRPr lang="en-US" b="1" dirty="0"/>
          </a:p>
        </p:txBody>
      </p:sp>
    </p:spTree>
    <p:extLst>
      <p:ext uri="{BB962C8B-B14F-4D97-AF65-F5344CB8AC3E}">
        <p14:creationId xmlns:p14="http://schemas.microsoft.com/office/powerpoint/2010/main" val="56083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8717" y="37555"/>
            <a:ext cx="9651699" cy="796908"/>
          </a:xfrm>
        </p:spPr>
        <p:txBody>
          <a:bodyPr>
            <a:normAutofit/>
          </a:bodyPr>
          <a:lstStyle/>
          <a:p>
            <a:r>
              <a:rPr lang="ko-KR" altLang="en-US" dirty="0"/>
              <a:t>마치면서</a:t>
            </a:r>
            <a:r>
              <a:rPr lang="en-US" altLang="ko-KR" dirty="0"/>
              <a:t>(Closing) –  “</a:t>
            </a:r>
            <a:r>
              <a:rPr lang="ko-KR" altLang="en-US" dirty="0"/>
              <a:t>구약안에 숨어있는 신약</a:t>
            </a:r>
            <a:r>
              <a:rPr lang="en-US" altLang="ko-KR" dirty="0"/>
              <a:t> : </a:t>
            </a:r>
            <a:r>
              <a:rPr lang="ko-KR" altLang="en-US" dirty="0"/>
              <a:t>예형론</a:t>
            </a:r>
            <a:r>
              <a:rPr lang="en-US" altLang="ko-KR" dirty="0"/>
              <a:t>(Typology)”</a:t>
            </a:r>
            <a:endParaRPr lang="ko-KR" altLang="en-US" dirty="0"/>
          </a:p>
        </p:txBody>
      </p:sp>
      <p:sp>
        <p:nvSpPr>
          <p:cNvPr id="37" name="내용 개체 틀 36"/>
          <p:cNvSpPr>
            <a:spLocks noGrp="1"/>
          </p:cNvSpPr>
          <p:nvPr>
            <p:ph idx="1"/>
          </p:nvPr>
        </p:nvSpPr>
        <p:spPr>
          <a:xfrm>
            <a:off x="407368" y="1124744"/>
            <a:ext cx="11377264" cy="5321523"/>
          </a:xfrm>
        </p:spPr>
        <p:txBody>
          <a:bodyPr>
            <a:normAutofit fontScale="85000" lnSpcReduction="20000"/>
          </a:bodyPr>
          <a:lstStyle/>
          <a:p>
            <a:pPr marL="285750" indent="-285750">
              <a:lnSpc>
                <a:spcPct val="120000"/>
              </a:lnSpc>
              <a:spcBef>
                <a:spcPts val="0"/>
              </a:spcBef>
              <a:buFont typeface="Wingdings" panose="05000000000000000000" pitchFamily="2" charset="2"/>
              <a:buChar char="q"/>
            </a:pPr>
            <a:r>
              <a:rPr lang="ko-KR" altLang="en-US" sz="1900" b="1" i="0" u="sng" kern="0" dirty="0">
                <a:solidFill>
                  <a:schemeClr val="tx1"/>
                </a:solidFill>
                <a:highlight>
                  <a:srgbClr val="FFFF00"/>
                </a:highlight>
                <a:latin typeface="+mn-ea"/>
                <a:ea typeface="+mn-ea"/>
              </a:rPr>
              <a:t>성경은 ‘연애편지’와 같다</a:t>
            </a:r>
            <a:r>
              <a:rPr lang="en-US" altLang="ko-KR" sz="1900" b="1" i="0" u="sng" kern="0" dirty="0">
                <a:solidFill>
                  <a:schemeClr val="tx1"/>
                </a:solidFill>
                <a:highlight>
                  <a:srgbClr val="FFFF00"/>
                </a:highlight>
                <a:latin typeface="+mn-ea"/>
                <a:ea typeface="+mn-ea"/>
              </a:rPr>
              <a:t>. </a:t>
            </a:r>
          </a:p>
          <a:p>
            <a:pPr marL="285750" indent="-285750">
              <a:lnSpc>
                <a:spcPct val="120000"/>
              </a:lnSpc>
              <a:spcBef>
                <a:spcPts val="0"/>
              </a:spcBef>
              <a:buFont typeface="Wingdings" panose="05000000000000000000" pitchFamily="2" charset="2"/>
              <a:buChar char="q"/>
            </a:pPr>
            <a:endParaRPr lang="en-US" altLang="ko-KR" sz="1900" b="1" i="0" kern="0" dirty="0">
              <a:solidFill>
                <a:schemeClr val="tx1"/>
              </a:solidFill>
              <a:latin typeface="+mn-ea"/>
              <a:ea typeface="+mn-ea"/>
            </a:endParaRP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연애편지가 도착했는데도 거들떠보지 않는다면 지식이 없어 읽을 능력이 없던지 혹은 그 보낸 사람에 대해 사랑이 없는 것 </a:t>
            </a:r>
            <a:r>
              <a:rPr lang="en-US" altLang="ko-KR" sz="1900" b="1" i="0" kern="0" dirty="0">
                <a:solidFill>
                  <a:schemeClr val="tx1"/>
                </a:solidFill>
                <a:latin typeface="+mn-ea"/>
                <a:ea typeface="+mn-ea"/>
              </a:rPr>
              <a:t>= </a:t>
            </a:r>
            <a:r>
              <a:rPr lang="ko-KR" altLang="en-US" sz="1900" b="1" i="0" kern="0" dirty="0">
                <a:solidFill>
                  <a:schemeClr val="tx1"/>
                </a:solidFill>
                <a:latin typeface="+mn-ea"/>
                <a:ea typeface="+mn-ea"/>
              </a:rPr>
              <a:t>성경을 읽지 않는 사람도 마찬가지</a:t>
            </a:r>
            <a:endParaRPr lang="en-US" altLang="ko-KR" sz="1900" b="1" i="0" kern="0" dirty="0">
              <a:solidFill>
                <a:schemeClr val="tx1"/>
              </a:solidFill>
              <a:latin typeface="+mn-ea"/>
              <a:ea typeface="+mn-ea"/>
            </a:endParaRP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성 예로니모는 “성경을 모르는 것은 그리스도를 모르는 것입니다”</a:t>
            </a:r>
            <a:r>
              <a:rPr lang="en-US" altLang="ko-KR" sz="1900" b="1" i="0" kern="0" dirty="0">
                <a:solidFill>
                  <a:schemeClr val="tx1"/>
                </a:solidFill>
                <a:latin typeface="+mn-ea"/>
                <a:ea typeface="+mn-ea"/>
              </a:rPr>
              <a:t>(</a:t>
            </a:r>
            <a:r>
              <a:rPr lang="ko-KR" altLang="en-US" sz="1900" b="1" i="0" kern="0" dirty="0">
                <a:solidFill>
                  <a:schemeClr val="tx1"/>
                </a:solidFill>
                <a:latin typeface="+mn-ea"/>
                <a:ea typeface="+mn-ea"/>
              </a:rPr>
              <a:t>가교교</a:t>
            </a:r>
            <a:r>
              <a:rPr lang="en-US" altLang="ko-KR" sz="1900" b="1" i="0" kern="0" dirty="0">
                <a:solidFill>
                  <a:schemeClr val="tx1"/>
                </a:solidFill>
                <a:latin typeface="+mn-ea"/>
                <a:ea typeface="+mn-ea"/>
              </a:rPr>
              <a:t>133</a:t>
            </a:r>
            <a:r>
              <a:rPr lang="ko-KR" altLang="en-US" sz="1900" b="1" i="0" kern="0" dirty="0">
                <a:solidFill>
                  <a:schemeClr val="tx1"/>
                </a:solidFill>
                <a:latin typeface="+mn-ea"/>
                <a:ea typeface="+mn-ea"/>
              </a:rPr>
              <a:t>항 참조</a:t>
            </a:r>
            <a:r>
              <a:rPr lang="en-US" altLang="ko-KR" sz="1900" b="1" i="0" kern="0" dirty="0">
                <a:solidFill>
                  <a:schemeClr val="tx1"/>
                </a:solidFill>
                <a:latin typeface="+mn-ea"/>
                <a:ea typeface="+mn-ea"/>
              </a:rPr>
              <a:t>) = </a:t>
            </a:r>
            <a:r>
              <a:rPr lang="ko-KR" altLang="en-US" sz="1900" b="1" i="0" u="sng" kern="0" dirty="0">
                <a:solidFill>
                  <a:schemeClr val="tx1"/>
                </a:solidFill>
                <a:latin typeface="+mn-ea"/>
                <a:ea typeface="+mn-ea"/>
              </a:rPr>
              <a:t>그리스도에 대한 ‘지식’도 없고 ‘사랑’도 없다는 뜻</a:t>
            </a:r>
            <a:endParaRPr lang="en-US" altLang="ko-KR" sz="1900" b="1" i="0" u="sng" kern="0" dirty="0">
              <a:solidFill>
                <a:schemeClr val="tx1"/>
              </a:solidFill>
              <a:latin typeface="+mn-ea"/>
              <a:ea typeface="+mn-ea"/>
            </a:endParaRPr>
          </a:p>
          <a:p>
            <a:pPr marL="685800" lvl="1">
              <a:lnSpc>
                <a:spcPct val="120000"/>
              </a:lnSpc>
              <a:spcBef>
                <a:spcPts val="0"/>
              </a:spcBef>
              <a:buFont typeface="Wingdings" panose="05000000000000000000" pitchFamily="2" charset="2"/>
              <a:buChar char="q"/>
            </a:pPr>
            <a:endParaRPr lang="en-US" altLang="ko-KR" sz="1900" b="1" i="0" u="sng" kern="0" dirty="0">
              <a:solidFill>
                <a:schemeClr val="tx1"/>
              </a:solidFill>
              <a:highlight>
                <a:srgbClr val="FFFF00"/>
              </a:highlight>
              <a:latin typeface="+mn-ea"/>
              <a:ea typeface="+mn-ea"/>
            </a:endParaRPr>
          </a:p>
          <a:p>
            <a:pPr marL="285750" indent="-285750">
              <a:lnSpc>
                <a:spcPct val="120000"/>
              </a:lnSpc>
              <a:spcBef>
                <a:spcPts val="0"/>
              </a:spcBef>
              <a:buFont typeface="Wingdings" panose="05000000000000000000" pitchFamily="2" charset="2"/>
              <a:buChar char="q"/>
            </a:pPr>
            <a:r>
              <a:rPr lang="ko-KR" altLang="en-US" sz="1900" b="1" i="0" u="sng" kern="0" dirty="0">
                <a:solidFill>
                  <a:schemeClr val="tx1"/>
                </a:solidFill>
                <a:highlight>
                  <a:srgbClr val="FFFF00"/>
                </a:highlight>
                <a:latin typeface="+mn-ea"/>
                <a:ea typeface="+mn-ea"/>
              </a:rPr>
              <a:t>성경은 문자가 아니라 속뜻과 상징적인 의미까지 이해할 수 있어야 한다</a:t>
            </a:r>
            <a:r>
              <a:rPr lang="en-US" altLang="ko-KR" sz="1900" b="1" i="0" u="sng" kern="0" dirty="0">
                <a:solidFill>
                  <a:schemeClr val="tx1"/>
                </a:solidFill>
                <a:highlight>
                  <a:srgbClr val="FFFF00"/>
                </a:highlight>
                <a:latin typeface="+mn-ea"/>
                <a:ea typeface="+mn-ea"/>
              </a:rPr>
              <a:t>.</a:t>
            </a:r>
          </a:p>
          <a:p>
            <a:pPr marL="285750" indent="-285750">
              <a:lnSpc>
                <a:spcPct val="120000"/>
              </a:lnSpc>
              <a:spcBef>
                <a:spcPts val="0"/>
              </a:spcBef>
              <a:buFont typeface="Wingdings" panose="05000000000000000000" pitchFamily="2" charset="2"/>
              <a:buChar char="q"/>
            </a:pPr>
            <a:endParaRPr lang="en-US" altLang="ko-KR" sz="1900" b="1" i="0" kern="0" dirty="0">
              <a:solidFill>
                <a:schemeClr val="tx1"/>
              </a:solidFill>
              <a:latin typeface="+mn-ea"/>
              <a:ea typeface="+mn-ea"/>
            </a:endParaRP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“당신 사진이 있어 참 다행이네요”라고 적혀 있다면 </a:t>
            </a:r>
            <a:r>
              <a:rPr lang="ko-KR" altLang="en-US" sz="1900" b="1" i="0" u="sng" kern="0" dirty="0">
                <a:solidFill>
                  <a:schemeClr val="tx1"/>
                </a:solidFill>
                <a:latin typeface="+mn-ea"/>
                <a:ea typeface="+mn-ea"/>
              </a:rPr>
              <a:t>“보고 싶다” 란 의미</a:t>
            </a:r>
            <a:r>
              <a:rPr lang="ko-KR" altLang="en-US" sz="1900" b="1" i="0" kern="0" dirty="0">
                <a:solidFill>
                  <a:schemeClr val="tx1"/>
                </a:solidFill>
                <a:latin typeface="+mn-ea"/>
                <a:ea typeface="+mn-ea"/>
              </a:rPr>
              <a:t>입니다</a:t>
            </a:r>
            <a:r>
              <a:rPr lang="en-US" altLang="ko-KR" sz="1900" b="1" i="0" kern="0" dirty="0">
                <a:solidFill>
                  <a:schemeClr val="tx1"/>
                </a:solidFill>
                <a:latin typeface="+mn-ea"/>
                <a:ea typeface="+mn-ea"/>
              </a:rPr>
              <a:t>. </a:t>
            </a: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상징적인 의미를 알게 하는 </a:t>
            </a:r>
            <a:r>
              <a:rPr lang="ko-KR" altLang="en-US" sz="1900" b="1" i="0" u="sng" kern="0" dirty="0">
                <a:solidFill>
                  <a:schemeClr val="tx1"/>
                </a:solidFill>
                <a:latin typeface="+mn-ea"/>
                <a:ea typeface="+mn-ea"/>
              </a:rPr>
              <a:t>‘지식의 힘’</a:t>
            </a:r>
            <a:r>
              <a:rPr lang="ko-KR" altLang="en-US" sz="1900" b="1" i="0" kern="0" dirty="0">
                <a:solidFill>
                  <a:schemeClr val="tx1"/>
                </a:solidFill>
                <a:latin typeface="+mn-ea"/>
                <a:ea typeface="+mn-ea"/>
              </a:rPr>
              <a:t>은 그리스도의 가르침인 </a:t>
            </a:r>
            <a:r>
              <a:rPr lang="ko-KR" altLang="en-US" sz="1900" b="1" i="0" u="sng" kern="0" dirty="0">
                <a:solidFill>
                  <a:schemeClr val="tx1"/>
                </a:solidFill>
                <a:latin typeface="+mn-ea"/>
                <a:ea typeface="+mn-ea"/>
              </a:rPr>
              <a:t>‘성전’</a:t>
            </a:r>
            <a:r>
              <a:rPr lang="en-US" altLang="ko-KR" sz="1900" b="1" i="0" u="sng" kern="0" dirty="0">
                <a:solidFill>
                  <a:schemeClr val="tx1"/>
                </a:solidFill>
                <a:latin typeface="+mn-ea"/>
                <a:ea typeface="+mn-ea"/>
              </a:rPr>
              <a:t>(</a:t>
            </a:r>
            <a:r>
              <a:rPr lang="ko-KR" altLang="en-US" sz="1900" b="1" i="0" u="sng" kern="0" dirty="0">
                <a:solidFill>
                  <a:schemeClr val="tx1"/>
                </a:solidFill>
                <a:latin typeface="+mn-ea"/>
                <a:ea typeface="+mn-ea"/>
              </a:rPr>
              <a:t>聖傳</a:t>
            </a:r>
            <a:r>
              <a:rPr lang="en-US" altLang="ko-KR" sz="1900" b="1" i="0" u="sng" kern="0" dirty="0">
                <a:solidFill>
                  <a:schemeClr val="tx1"/>
                </a:solidFill>
                <a:latin typeface="+mn-ea"/>
                <a:ea typeface="+mn-ea"/>
              </a:rPr>
              <a:t>)</a:t>
            </a:r>
            <a:r>
              <a:rPr lang="ko-KR" altLang="en-US" sz="1900" b="1" i="0" kern="0" dirty="0">
                <a:solidFill>
                  <a:schemeClr val="tx1"/>
                </a:solidFill>
                <a:latin typeface="+mn-ea"/>
                <a:ea typeface="+mn-ea"/>
              </a:rPr>
              <a:t>이고 </a:t>
            </a:r>
            <a:r>
              <a:rPr lang="ko-KR" altLang="en-US" sz="1900" b="1" i="0" u="sng" kern="0" dirty="0">
                <a:solidFill>
                  <a:schemeClr val="tx1"/>
                </a:solidFill>
                <a:latin typeface="+mn-ea"/>
                <a:ea typeface="+mn-ea"/>
              </a:rPr>
              <a:t>‘사랑의 힘’</a:t>
            </a:r>
            <a:r>
              <a:rPr lang="ko-KR" altLang="en-US" sz="1900" b="1" i="0" kern="0" dirty="0">
                <a:solidFill>
                  <a:schemeClr val="tx1"/>
                </a:solidFill>
                <a:latin typeface="+mn-ea"/>
                <a:ea typeface="+mn-ea"/>
              </a:rPr>
              <a:t>은 그리스도에 의해 부어진 </a:t>
            </a:r>
            <a:r>
              <a:rPr lang="ko-KR" altLang="en-US" sz="1900" b="1" i="0" u="sng" kern="0" dirty="0">
                <a:solidFill>
                  <a:schemeClr val="tx1"/>
                </a:solidFill>
                <a:latin typeface="+mn-ea"/>
                <a:ea typeface="+mn-ea"/>
              </a:rPr>
              <a:t>‘성령’</a:t>
            </a:r>
            <a:r>
              <a:rPr lang="ko-KR" altLang="en-US" sz="1900" b="1" i="0" kern="0" dirty="0">
                <a:solidFill>
                  <a:schemeClr val="tx1"/>
                </a:solidFill>
                <a:latin typeface="+mn-ea"/>
                <a:ea typeface="+mn-ea"/>
              </a:rPr>
              <a:t>이다</a:t>
            </a:r>
            <a:r>
              <a:rPr lang="en-US" altLang="ko-KR" sz="1900" b="1" i="0" kern="0" dirty="0">
                <a:solidFill>
                  <a:schemeClr val="tx1"/>
                </a:solidFill>
                <a:latin typeface="+mn-ea"/>
                <a:ea typeface="+mn-ea"/>
              </a:rPr>
              <a:t>. </a:t>
            </a: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이 두 힘이 교회에 있기에 </a:t>
            </a:r>
            <a:r>
              <a:rPr lang="en-US" altLang="ko-KR" sz="1900" b="1" i="0" u="sng" kern="0" dirty="0">
                <a:solidFill>
                  <a:schemeClr val="tx1"/>
                </a:solidFill>
                <a:latin typeface="+mn-ea"/>
                <a:ea typeface="+mn-ea"/>
              </a:rPr>
              <a:t>‘</a:t>
            </a:r>
            <a:r>
              <a:rPr lang="ko-KR" altLang="en-US" sz="1900" b="1" i="0" u="sng" kern="0" dirty="0">
                <a:solidFill>
                  <a:schemeClr val="tx1"/>
                </a:solidFill>
                <a:latin typeface="+mn-ea"/>
                <a:ea typeface="+mn-ea"/>
              </a:rPr>
              <a:t>교회만이 가장 완전한 성경의 해석자</a:t>
            </a:r>
            <a:r>
              <a:rPr lang="en-US" altLang="ko-KR" sz="1900" b="1" i="0" u="sng" kern="0" dirty="0">
                <a:solidFill>
                  <a:schemeClr val="tx1"/>
                </a:solidFill>
                <a:latin typeface="+mn-ea"/>
                <a:ea typeface="+mn-ea"/>
              </a:rPr>
              <a:t>’</a:t>
            </a:r>
            <a:r>
              <a:rPr lang="ko-KR" altLang="en-US" sz="1900" b="1" i="0" kern="0" dirty="0">
                <a:solidFill>
                  <a:schemeClr val="tx1"/>
                </a:solidFill>
                <a:latin typeface="+mn-ea"/>
                <a:ea typeface="+mn-ea"/>
              </a:rPr>
              <a:t>가 된다</a:t>
            </a:r>
            <a:r>
              <a:rPr lang="en-US" altLang="ko-KR" sz="1900" b="1" i="0" kern="0" dirty="0">
                <a:solidFill>
                  <a:schemeClr val="tx1"/>
                </a:solidFill>
                <a:latin typeface="+mn-ea"/>
                <a:ea typeface="+mn-ea"/>
              </a:rPr>
              <a:t>.</a:t>
            </a:r>
          </a:p>
          <a:p>
            <a:pPr marL="685800" lvl="1">
              <a:lnSpc>
                <a:spcPct val="120000"/>
              </a:lnSpc>
              <a:spcBef>
                <a:spcPts val="0"/>
              </a:spcBef>
              <a:buFont typeface="Wingdings" panose="05000000000000000000" pitchFamily="2" charset="2"/>
              <a:buChar char="q"/>
            </a:pPr>
            <a:endParaRPr lang="en-US" altLang="ko-KR" sz="1900" b="1" i="0" kern="0" dirty="0">
              <a:solidFill>
                <a:schemeClr val="tx1"/>
              </a:solidFill>
              <a:latin typeface="+mn-ea"/>
              <a:ea typeface="+mn-ea"/>
            </a:endParaRPr>
          </a:p>
          <a:p>
            <a:pPr marL="285750">
              <a:lnSpc>
                <a:spcPct val="120000"/>
              </a:lnSpc>
              <a:spcBef>
                <a:spcPts val="0"/>
              </a:spcBef>
              <a:buFont typeface="Wingdings" panose="05000000000000000000" pitchFamily="2" charset="2"/>
              <a:buChar char="q"/>
            </a:pPr>
            <a:r>
              <a:rPr lang="ko-KR" altLang="en-US" sz="1900" b="1" i="0" u="sng" kern="0" dirty="0">
                <a:solidFill>
                  <a:schemeClr val="tx1"/>
                </a:solidFill>
                <a:highlight>
                  <a:srgbClr val="FFFF00"/>
                </a:highlight>
                <a:latin typeface="+mn-ea"/>
                <a:ea typeface="+mn-ea"/>
              </a:rPr>
              <a:t>성경은 또한 ‘모자이크’와 같다</a:t>
            </a:r>
            <a:endParaRPr lang="en-US" altLang="ko-KR" sz="1900" b="1" i="0" u="sng" kern="0" dirty="0">
              <a:solidFill>
                <a:schemeClr val="tx1"/>
              </a:solidFill>
              <a:highlight>
                <a:srgbClr val="FFFF00"/>
              </a:highlight>
              <a:latin typeface="+mn-ea"/>
              <a:ea typeface="+mn-ea"/>
            </a:endParaRPr>
          </a:p>
          <a:p>
            <a:pPr marL="285750">
              <a:lnSpc>
                <a:spcPct val="120000"/>
              </a:lnSpc>
              <a:spcBef>
                <a:spcPts val="0"/>
              </a:spcBef>
              <a:buFont typeface="Wingdings" panose="05000000000000000000" pitchFamily="2" charset="2"/>
              <a:buChar char="q"/>
            </a:pPr>
            <a:endParaRPr lang="en-US" altLang="ko-KR" sz="1900" b="1" i="0" kern="0" dirty="0">
              <a:solidFill>
                <a:schemeClr val="tx1"/>
              </a:solidFill>
              <a:latin typeface="+mn-ea"/>
              <a:ea typeface="+mn-ea"/>
            </a:endParaRP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모자이크는 조금 떨어져 전체적인 그림을 보아야 한다</a:t>
            </a:r>
            <a:r>
              <a:rPr lang="en-US" altLang="ko-KR" sz="1900" b="1" i="0" kern="0" dirty="0">
                <a:solidFill>
                  <a:schemeClr val="tx1"/>
                </a:solidFill>
                <a:latin typeface="+mn-ea"/>
                <a:ea typeface="+mn-ea"/>
              </a:rPr>
              <a:t>.</a:t>
            </a: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한 부분의 작은 조각만 보고 그것이 성경의 전체라고 믿어버려서는 안 된다</a:t>
            </a:r>
            <a:r>
              <a:rPr lang="en-US" altLang="ko-KR" sz="1900" b="1" i="0" kern="0" dirty="0">
                <a:solidFill>
                  <a:schemeClr val="tx1"/>
                </a:solidFill>
                <a:latin typeface="+mn-ea"/>
                <a:ea typeface="+mn-ea"/>
              </a:rPr>
              <a:t>. </a:t>
            </a: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모든 이단은 성경의 작은 부분에만 집중하여 그것이 마치 전체인양 이야기를 꾸며댄다</a:t>
            </a:r>
            <a:r>
              <a:rPr lang="en-US" altLang="ko-KR" sz="1900" b="1" i="0" kern="0" dirty="0">
                <a:solidFill>
                  <a:schemeClr val="tx1"/>
                </a:solidFill>
                <a:latin typeface="+mn-ea"/>
                <a:ea typeface="+mn-ea"/>
              </a:rPr>
              <a:t>. </a:t>
            </a:r>
            <a:r>
              <a:rPr lang="ko-KR" altLang="en-US" sz="1900" b="1" i="0" kern="0" dirty="0">
                <a:solidFill>
                  <a:schemeClr val="tx1"/>
                </a:solidFill>
                <a:latin typeface="+mn-ea"/>
                <a:ea typeface="+mn-ea"/>
              </a:rPr>
              <a:t>교회의 성경해석을 받아들이지 않으면 그런 이단들의 주장에 끌려가게 된다</a:t>
            </a:r>
            <a:r>
              <a:rPr lang="en-US" altLang="ko-KR" sz="1900" b="1" i="0" kern="0" dirty="0">
                <a:solidFill>
                  <a:schemeClr val="tx1"/>
                </a:solidFill>
                <a:latin typeface="+mn-ea"/>
                <a:ea typeface="+mn-ea"/>
              </a:rPr>
              <a:t>. </a:t>
            </a:r>
          </a:p>
          <a:p>
            <a:pPr lvl="1" indent="-342900">
              <a:lnSpc>
                <a:spcPct val="120000"/>
              </a:lnSpc>
              <a:spcBef>
                <a:spcPts val="0"/>
              </a:spcBef>
              <a:buFont typeface="Wingdings" panose="05000000000000000000" pitchFamily="2" charset="2"/>
              <a:buChar char="§"/>
            </a:pPr>
            <a:r>
              <a:rPr lang="ko-KR" altLang="en-US" sz="1900" b="1" i="0" kern="0" dirty="0">
                <a:solidFill>
                  <a:schemeClr val="tx1"/>
                </a:solidFill>
                <a:latin typeface="+mn-ea"/>
                <a:ea typeface="+mn-ea"/>
              </a:rPr>
              <a:t>성경의 부분들은 모자이크처럼 돼 있기 때문에 그것을 떼어 </a:t>
            </a:r>
            <a:r>
              <a:rPr lang="ko-KR" altLang="en-US" sz="1900" b="1" i="0" u="sng" kern="0" dirty="0">
                <a:solidFill>
                  <a:schemeClr val="tx1"/>
                </a:solidFill>
                <a:latin typeface="+mn-ea"/>
                <a:ea typeface="+mn-ea"/>
              </a:rPr>
              <a:t>원하는 모양으로 재조립할 수도 있다</a:t>
            </a:r>
            <a:r>
              <a:rPr lang="en-US" altLang="ko-KR" sz="1900" b="1" i="0" u="sng" kern="0" dirty="0">
                <a:solidFill>
                  <a:schemeClr val="tx1"/>
                </a:solidFill>
                <a:latin typeface="+mn-ea"/>
                <a:ea typeface="+mn-ea"/>
              </a:rPr>
              <a:t>. </a:t>
            </a:r>
          </a:p>
          <a:p>
            <a:pPr marL="285750" marR="0" indent="-285750">
              <a:lnSpc>
                <a:spcPct val="120000"/>
              </a:lnSpc>
              <a:spcBef>
                <a:spcPts val="0"/>
              </a:spcBef>
              <a:buFont typeface="Wingdings" panose="05000000000000000000" pitchFamily="2" charset="2"/>
              <a:buChar char="q"/>
            </a:pPr>
            <a:endParaRPr lang="en-US" b="1" i="0" dirty="0">
              <a:solidFill>
                <a:schemeClr val="tx1"/>
              </a:solidFill>
              <a:effectLst/>
              <a:highlight>
                <a:srgbClr val="FFFF00"/>
              </a:highlight>
              <a:latin typeface="+mn-ea"/>
              <a:ea typeface="+mn-ea"/>
              <a:cs typeface="Batang" panose="02030600000101010101" pitchFamily="18" charset="-127"/>
            </a:endParaRPr>
          </a:p>
        </p:txBody>
      </p:sp>
      <p:sp>
        <p:nvSpPr>
          <p:cNvPr id="3" name="내용 개체 틀 36">
            <a:extLst>
              <a:ext uri="{FF2B5EF4-FFF2-40B4-BE49-F238E27FC236}">
                <a16:creationId xmlns="" xmlns:a16="http://schemas.microsoft.com/office/drawing/2014/main" id="{8D1844EA-AB62-2DF0-C194-210E24003BC7}"/>
              </a:ext>
            </a:extLst>
          </p:cNvPr>
          <p:cNvSpPr txBox="1">
            <a:spLocks/>
          </p:cNvSpPr>
          <p:nvPr/>
        </p:nvSpPr>
        <p:spPr>
          <a:xfrm>
            <a:off x="198353" y="3429000"/>
            <a:ext cx="9329514" cy="2816568"/>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1pPr>
            <a:lvl2pPr marL="742950" indent="-28575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2pPr>
            <a:lvl3pPr marL="1143000" indent="-2286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3pPr>
            <a:lvl4pPr marL="1600200" indent="-2286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4pPr>
            <a:lvl5pPr marL="2057400" indent="-2286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q"/>
            </a:pPr>
            <a:endParaRPr lang="ko-KR" altLang="en-US" sz="1400" b="1" i="0" dirty="0">
              <a:solidFill>
                <a:schemeClr val="tx1"/>
              </a:solidFill>
              <a:latin typeface="+mn-ea"/>
              <a:ea typeface="+mn-ea"/>
            </a:endParaRPr>
          </a:p>
        </p:txBody>
      </p:sp>
    </p:spTree>
    <p:extLst>
      <p:ext uri="{BB962C8B-B14F-4D97-AF65-F5344CB8AC3E}">
        <p14:creationId xmlns:p14="http://schemas.microsoft.com/office/powerpoint/2010/main" val="378457607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8717" y="37555"/>
            <a:ext cx="9651699" cy="796908"/>
          </a:xfrm>
        </p:spPr>
        <p:txBody>
          <a:bodyPr>
            <a:normAutofit/>
          </a:bodyPr>
          <a:lstStyle/>
          <a:p>
            <a:r>
              <a:rPr lang="ko-KR" altLang="en-US" dirty="0"/>
              <a:t>마치면서</a:t>
            </a:r>
            <a:r>
              <a:rPr lang="en-US" altLang="ko-KR" dirty="0"/>
              <a:t>(Closing) –  “</a:t>
            </a:r>
            <a:r>
              <a:rPr lang="ko-KR" altLang="en-US" dirty="0"/>
              <a:t>구약안에 숨어있는 신약</a:t>
            </a:r>
            <a:r>
              <a:rPr lang="en-US" altLang="ko-KR" dirty="0"/>
              <a:t> : </a:t>
            </a:r>
            <a:r>
              <a:rPr lang="ko-KR" altLang="en-US" dirty="0"/>
              <a:t>예형론</a:t>
            </a:r>
            <a:r>
              <a:rPr lang="en-US" altLang="ko-KR" dirty="0"/>
              <a:t>(Typology)”</a:t>
            </a:r>
            <a:endParaRPr lang="ko-KR" altLang="en-US" dirty="0"/>
          </a:p>
        </p:txBody>
      </p:sp>
      <p:sp>
        <p:nvSpPr>
          <p:cNvPr id="37" name="내용 개체 틀 36"/>
          <p:cNvSpPr>
            <a:spLocks noGrp="1"/>
          </p:cNvSpPr>
          <p:nvPr>
            <p:ph idx="1"/>
          </p:nvPr>
        </p:nvSpPr>
        <p:spPr>
          <a:xfrm>
            <a:off x="551384" y="1214754"/>
            <a:ext cx="10945216" cy="2574286"/>
          </a:xfrm>
        </p:spPr>
        <p:txBody>
          <a:bodyPr>
            <a:normAutofit lnSpcReduction="10000"/>
          </a:bodyPr>
          <a:lstStyle/>
          <a:p>
            <a:pPr marL="285750" marR="0" indent="-285750">
              <a:lnSpc>
                <a:spcPct val="120000"/>
              </a:lnSpc>
              <a:spcBef>
                <a:spcPts val="0"/>
              </a:spcBef>
              <a:buFont typeface="Wingdings" panose="05000000000000000000" pitchFamily="2" charset="2"/>
              <a:buChar char="q"/>
            </a:pPr>
            <a:r>
              <a:rPr lang="ko-KR" altLang="en-US" b="1" i="0" u="sng" dirty="0">
                <a:solidFill>
                  <a:schemeClr val="tx1"/>
                </a:solidFill>
                <a:effectLst/>
                <a:highlight>
                  <a:srgbClr val="FFFF00"/>
                </a:highlight>
                <a:latin typeface="+mn-ea"/>
                <a:ea typeface="+mn-ea"/>
                <a:cs typeface="Batang" panose="02030600000101010101" pitchFamily="18" charset="-127"/>
              </a:rPr>
              <a:t>구약과 신약을 하나의 그림으로 보아야 한다</a:t>
            </a:r>
            <a:r>
              <a:rPr lang="en-US" altLang="ko-KR" b="1" i="0" u="sng" dirty="0">
                <a:solidFill>
                  <a:schemeClr val="tx1"/>
                </a:solidFill>
                <a:effectLst/>
                <a:highlight>
                  <a:srgbClr val="FFFF00"/>
                </a:highlight>
                <a:latin typeface="+mn-ea"/>
                <a:ea typeface="+mn-ea"/>
                <a:cs typeface="Batang" panose="02030600000101010101" pitchFamily="18" charset="-127"/>
              </a:rPr>
              <a:t>. </a:t>
            </a:r>
          </a:p>
          <a:p>
            <a:pPr marL="285750" marR="0" indent="-285750">
              <a:lnSpc>
                <a:spcPct val="120000"/>
              </a:lnSpc>
              <a:spcBef>
                <a:spcPts val="0"/>
              </a:spcBef>
              <a:buFont typeface="Wingdings" panose="05000000000000000000" pitchFamily="2" charset="2"/>
              <a:buChar char="q"/>
            </a:pPr>
            <a:endParaRPr lang="en-US" altLang="ko-KR" b="1" i="0" dirty="0">
              <a:solidFill>
                <a:schemeClr val="tx1"/>
              </a:solidFill>
              <a:effectLst/>
              <a:latin typeface="+mn-ea"/>
              <a:ea typeface="+mn-ea"/>
              <a:cs typeface="Batang" panose="02030600000101010101" pitchFamily="18" charset="-127"/>
            </a:endParaRPr>
          </a:p>
          <a:p>
            <a:pPr marL="685800" lvl="1">
              <a:lnSpc>
                <a:spcPct val="120000"/>
              </a:lnSpc>
              <a:spcBef>
                <a:spcPts val="0"/>
              </a:spcBef>
              <a:buFont typeface="Wingdings" panose="05000000000000000000" pitchFamily="2" charset="2"/>
              <a:buChar char="§"/>
            </a:pPr>
            <a:r>
              <a:rPr lang="ko-KR" altLang="en-US" b="1" i="0" dirty="0">
                <a:solidFill>
                  <a:schemeClr val="tx1"/>
                </a:solidFill>
                <a:effectLst/>
                <a:latin typeface="+mn-ea"/>
                <a:ea typeface="+mn-ea"/>
                <a:cs typeface="Batang" panose="02030600000101010101" pitchFamily="18" charset="-127"/>
              </a:rPr>
              <a:t>성 아우구스티노는 </a:t>
            </a:r>
            <a:r>
              <a:rPr lang="ko-KR" altLang="en-US" b="1" i="0" u="sng" dirty="0">
                <a:solidFill>
                  <a:schemeClr val="tx1"/>
                </a:solidFill>
                <a:effectLst/>
                <a:latin typeface="+mn-ea"/>
                <a:ea typeface="+mn-ea"/>
                <a:cs typeface="Batang" panose="02030600000101010101" pitchFamily="18" charset="-127"/>
              </a:rPr>
              <a:t>“신약은 구약에 감추어져 있으며 구약은 신약 안에서 드러난다”</a:t>
            </a:r>
            <a:r>
              <a:rPr lang="ko-KR" altLang="en-US" b="1" i="0" dirty="0">
                <a:solidFill>
                  <a:schemeClr val="tx1"/>
                </a:solidFill>
                <a:effectLst/>
                <a:latin typeface="+mn-ea"/>
                <a:ea typeface="+mn-ea"/>
                <a:cs typeface="Batang" panose="02030600000101010101" pitchFamily="18" charset="-127"/>
              </a:rPr>
              <a:t>라고 하였다</a:t>
            </a:r>
            <a:r>
              <a:rPr lang="en-US" altLang="ko-KR" b="1" i="0" dirty="0">
                <a:solidFill>
                  <a:schemeClr val="tx1"/>
                </a:solidFill>
                <a:effectLst/>
                <a:latin typeface="+mn-ea"/>
                <a:ea typeface="+mn-ea"/>
                <a:cs typeface="Batang" panose="02030600000101010101" pitchFamily="18" charset="-127"/>
              </a:rPr>
              <a:t>.(129</a:t>
            </a:r>
            <a:r>
              <a:rPr lang="ko-KR" altLang="en-US" b="1" i="0" dirty="0">
                <a:solidFill>
                  <a:schemeClr val="tx1"/>
                </a:solidFill>
                <a:effectLst/>
                <a:latin typeface="+mn-ea"/>
                <a:ea typeface="+mn-ea"/>
                <a:cs typeface="Batang" panose="02030600000101010101" pitchFamily="18" charset="-127"/>
              </a:rPr>
              <a:t>항 참조</a:t>
            </a:r>
            <a:r>
              <a:rPr lang="en-US" altLang="ko-KR" b="1" i="0" dirty="0">
                <a:solidFill>
                  <a:schemeClr val="tx1"/>
                </a:solidFill>
                <a:effectLst/>
                <a:latin typeface="+mn-ea"/>
                <a:ea typeface="+mn-ea"/>
                <a:cs typeface="Batang" panose="02030600000101010101" pitchFamily="18" charset="-127"/>
              </a:rPr>
              <a:t>) </a:t>
            </a:r>
            <a:r>
              <a:rPr lang="ko-KR" altLang="en-US" b="1" i="0" dirty="0">
                <a:solidFill>
                  <a:schemeClr val="tx1"/>
                </a:solidFill>
                <a:effectLst/>
                <a:latin typeface="+mn-ea"/>
                <a:ea typeface="+mn-ea"/>
                <a:cs typeface="Batang" panose="02030600000101010101" pitchFamily="18" charset="-127"/>
              </a:rPr>
              <a:t>이를 ‘예형론’</a:t>
            </a:r>
            <a:r>
              <a:rPr lang="en-US" altLang="ko-KR" b="1" i="0" dirty="0">
                <a:solidFill>
                  <a:schemeClr val="tx1"/>
                </a:solidFill>
                <a:effectLst/>
                <a:latin typeface="+mn-ea"/>
                <a:ea typeface="+mn-ea"/>
                <a:cs typeface="Batang" panose="02030600000101010101" pitchFamily="18" charset="-127"/>
              </a:rPr>
              <a:t>(Typology)</a:t>
            </a:r>
            <a:r>
              <a:rPr lang="ko-KR" altLang="en-US" b="1" i="0" dirty="0">
                <a:solidFill>
                  <a:schemeClr val="tx1"/>
                </a:solidFill>
                <a:effectLst/>
                <a:latin typeface="+mn-ea"/>
                <a:ea typeface="+mn-ea"/>
                <a:cs typeface="Batang" panose="02030600000101010101" pitchFamily="18" charset="-127"/>
              </a:rPr>
              <a:t>이라고 한다</a:t>
            </a:r>
            <a:r>
              <a:rPr lang="en-US" altLang="ko-KR" b="1" i="0" dirty="0">
                <a:solidFill>
                  <a:schemeClr val="tx1"/>
                </a:solidFill>
                <a:effectLst/>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r>
              <a:rPr lang="ko-KR" altLang="en-US" b="1" i="0" dirty="0">
                <a:solidFill>
                  <a:schemeClr val="tx1"/>
                </a:solidFill>
                <a:effectLst/>
                <a:latin typeface="+mn-ea"/>
                <a:ea typeface="+mn-ea"/>
                <a:cs typeface="Batang" panose="02030600000101010101" pitchFamily="18" charset="-127"/>
              </a:rPr>
              <a:t>새로운 계약</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신약</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이 세워졌다고 옛 계약</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구약</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이 폐기될 수는 없다</a:t>
            </a:r>
            <a:r>
              <a:rPr lang="en-US" altLang="ko-KR" b="1" i="0" dirty="0">
                <a:solidFill>
                  <a:schemeClr val="tx1"/>
                </a:solidFill>
                <a:effectLst/>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r>
              <a:rPr lang="ko-KR" altLang="en-US" b="1" i="0" dirty="0">
                <a:solidFill>
                  <a:schemeClr val="tx1"/>
                </a:solidFill>
                <a:effectLst/>
                <a:latin typeface="+mn-ea"/>
                <a:ea typeface="+mn-ea"/>
                <a:cs typeface="Batang" panose="02030600000101010101" pitchFamily="18" charset="-127"/>
              </a:rPr>
              <a:t>구약이 전하는 대로 십계명을 지켜야 천국에 가는 것은 맞지만</a:t>
            </a:r>
            <a:r>
              <a:rPr lang="en-US" altLang="ko-KR" b="1" i="0" dirty="0">
                <a:solidFill>
                  <a:schemeClr val="tx1"/>
                </a:solidFill>
                <a:effectLst/>
                <a:latin typeface="+mn-ea"/>
                <a:ea typeface="+mn-ea"/>
                <a:cs typeface="Batang" panose="02030600000101010101" pitchFamily="18" charset="-127"/>
              </a:rPr>
              <a:t>, </a:t>
            </a:r>
            <a:r>
              <a:rPr lang="ko-KR" altLang="en-US" b="1" i="0" dirty="0">
                <a:solidFill>
                  <a:schemeClr val="tx1"/>
                </a:solidFill>
                <a:effectLst/>
                <a:latin typeface="+mn-ea"/>
                <a:ea typeface="+mn-ea"/>
                <a:cs typeface="Batang" panose="02030600000101010101" pitchFamily="18" charset="-127"/>
              </a:rPr>
              <a:t>신약은 그리스도를 믿고 성령을 받지 않으면 그 계명을 지킬 수 없다</a:t>
            </a:r>
            <a:r>
              <a:rPr lang="en-US" altLang="ko-KR" b="1" i="0" dirty="0">
                <a:solidFill>
                  <a:schemeClr val="tx1"/>
                </a:solidFill>
                <a:effectLst/>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r>
              <a:rPr lang="ko-KR" altLang="en-US" b="1" i="0" dirty="0">
                <a:solidFill>
                  <a:schemeClr val="tx1"/>
                </a:solidFill>
                <a:effectLst/>
                <a:latin typeface="+mn-ea"/>
                <a:ea typeface="+mn-ea"/>
                <a:cs typeface="Batang" panose="02030600000101010101" pitchFamily="18" charset="-127"/>
              </a:rPr>
              <a:t>사랑의 십계명은 인간의 힘으로는 지킬 수 없고</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 그리스도를 통해 오시는 </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성령의 힘</a:t>
            </a:r>
            <a:r>
              <a:rPr lang="en-US" altLang="ko-KR" b="1" i="0">
                <a:solidFill>
                  <a:schemeClr val="tx1"/>
                </a:solidFill>
                <a:effectLst/>
                <a:latin typeface="+mn-ea"/>
                <a:ea typeface="+mn-ea"/>
                <a:cs typeface="Batang" panose="02030600000101010101" pitchFamily="18" charset="-127"/>
              </a:rPr>
              <a:t>’</a:t>
            </a:r>
            <a:r>
              <a:rPr lang="ko-KR" altLang="en-US" b="1" i="0">
                <a:solidFill>
                  <a:schemeClr val="tx1"/>
                </a:solidFill>
                <a:effectLst/>
                <a:latin typeface="+mn-ea"/>
                <a:ea typeface="+mn-ea"/>
                <a:cs typeface="Batang" panose="02030600000101010101" pitchFamily="18" charset="-127"/>
              </a:rPr>
              <a:t>으로만 </a:t>
            </a:r>
            <a:r>
              <a:rPr lang="ko-KR" altLang="en-US" b="1" i="0" dirty="0">
                <a:solidFill>
                  <a:schemeClr val="tx1"/>
                </a:solidFill>
                <a:effectLst/>
                <a:latin typeface="+mn-ea"/>
                <a:ea typeface="+mn-ea"/>
                <a:cs typeface="Batang" panose="02030600000101010101" pitchFamily="18" charset="-127"/>
              </a:rPr>
              <a:t>지킬 수 있기 때문이다</a:t>
            </a:r>
            <a:r>
              <a:rPr lang="en-US" altLang="ko-KR" b="1" i="0" dirty="0">
                <a:solidFill>
                  <a:schemeClr val="tx1"/>
                </a:solidFill>
                <a:effectLst/>
                <a:latin typeface="+mn-ea"/>
                <a:ea typeface="+mn-ea"/>
                <a:cs typeface="Batang" panose="02030600000101010101" pitchFamily="18" charset="-127"/>
              </a:rPr>
              <a:t>.(</a:t>
            </a:r>
            <a:r>
              <a:rPr lang="ko-KR" altLang="en-US" b="1" i="0" dirty="0">
                <a:solidFill>
                  <a:schemeClr val="tx1"/>
                </a:solidFill>
                <a:effectLst/>
                <a:latin typeface="+mn-ea"/>
                <a:ea typeface="+mn-ea"/>
                <a:cs typeface="Batang" panose="02030600000101010101" pitchFamily="18" charset="-127"/>
              </a:rPr>
              <a:t>로마 </a:t>
            </a:r>
            <a:r>
              <a:rPr lang="en-US" altLang="ko-KR" b="1" i="0" dirty="0">
                <a:solidFill>
                  <a:schemeClr val="tx1"/>
                </a:solidFill>
                <a:effectLst/>
                <a:latin typeface="+mn-ea"/>
                <a:ea typeface="+mn-ea"/>
                <a:cs typeface="Batang" panose="02030600000101010101" pitchFamily="18" charset="-127"/>
              </a:rPr>
              <a:t>5,5 </a:t>
            </a:r>
            <a:r>
              <a:rPr lang="ko-KR" altLang="en-US" b="1" i="0" dirty="0">
                <a:solidFill>
                  <a:schemeClr val="tx1"/>
                </a:solidFill>
                <a:effectLst/>
                <a:latin typeface="+mn-ea"/>
                <a:ea typeface="+mn-ea"/>
                <a:cs typeface="Batang" panose="02030600000101010101" pitchFamily="18" charset="-127"/>
              </a:rPr>
              <a:t>참조</a:t>
            </a:r>
            <a:r>
              <a:rPr lang="en-US" altLang="ko-KR" b="1" i="0" dirty="0">
                <a:solidFill>
                  <a:schemeClr val="tx1"/>
                </a:solidFill>
                <a:effectLst/>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endParaRPr lang="ko-KR" altLang="en-US" b="1" i="0" dirty="0">
              <a:solidFill>
                <a:schemeClr val="tx1"/>
              </a:solidFill>
              <a:effectLst/>
              <a:latin typeface="+mn-ea"/>
              <a:ea typeface="+mn-ea"/>
              <a:cs typeface="Batang" panose="02030600000101010101" pitchFamily="18" charset="-127"/>
            </a:endParaRPr>
          </a:p>
        </p:txBody>
      </p:sp>
      <p:pic>
        <p:nvPicPr>
          <p:cNvPr id="4" name="Content Placeholder 6">
            <a:extLst>
              <a:ext uri="{FF2B5EF4-FFF2-40B4-BE49-F238E27FC236}">
                <a16:creationId xmlns="" xmlns:a16="http://schemas.microsoft.com/office/drawing/2014/main" id="{8681FCDF-C4D4-5D5B-CEC8-2B8FE64D280F}"/>
              </a:ext>
            </a:extLst>
          </p:cNvPr>
          <p:cNvPicPr>
            <a:picLocks noChangeAspect="1"/>
          </p:cNvPicPr>
          <p:nvPr/>
        </p:nvPicPr>
        <p:blipFill>
          <a:blip r:embed="rId2"/>
          <a:stretch>
            <a:fillRect/>
          </a:stretch>
        </p:blipFill>
        <p:spPr>
          <a:xfrm>
            <a:off x="9120336" y="4365104"/>
            <a:ext cx="2651047" cy="1891787"/>
          </a:xfrm>
          <a:prstGeom prst="rect">
            <a:avLst/>
          </a:prstGeom>
        </p:spPr>
      </p:pic>
      <p:sp>
        <p:nvSpPr>
          <p:cNvPr id="5" name="내용 개체 틀 36">
            <a:extLst>
              <a:ext uri="{FF2B5EF4-FFF2-40B4-BE49-F238E27FC236}">
                <a16:creationId xmlns="" xmlns:a16="http://schemas.microsoft.com/office/drawing/2014/main" id="{2047DDF5-45D2-CA74-B412-84F8F02E9545}"/>
              </a:ext>
            </a:extLst>
          </p:cNvPr>
          <p:cNvSpPr txBox="1">
            <a:spLocks/>
          </p:cNvSpPr>
          <p:nvPr/>
        </p:nvSpPr>
        <p:spPr>
          <a:xfrm>
            <a:off x="551384" y="3933056"/>
            <a:ext cx="8208912" cy="2574286"/>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1pPr>
            <a:lvl2pPr marL="742950" indent="-28575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2pPr>
            <a:lvl3pPr marL="1143000" indent="-2286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3pPr>
            <a:lvl4pPr marL="1600200" indent="-2286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4pPr>
            <a:lvl5pPr marL="2057400" indent="-228600" algn="l" defTabSz="914400" rtl="0" eaLnBrk="1" latinLnBrk="1" hangingPunct="1">
              <a:spcBef>
                <a:spcPct val="20000"/>
              </a:spcBef>
              <a:buFont typeface="Arial" pitchFamily="34" charset="0"/>
              <a:buNone/>
              <a:defRPr lang="ko-KR" altLang="en-US" sz="1600" i="1" kern="1200" baseline="0">
                <a:solidFill>
                  <a:schemeClr val="tx1">
                    <a:lumMod val="65000"/>
                    <a:lumOff val="35000"/>
                  </a:schemeClr>
                </a:solidFill>
                <a:latin typeface="+mj-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spcBef>
                <a:spcPts val="0"/>
              </a:spcBef>
              <a:buFont typeface="Wingdings" panose="05000000000000000000" pitchFamily="2" charset="2"/>
              <a:buChar char="q"/>
            </a:pPr>
            <a:r>
              <a:rPr lang="ko-KR" altLang="en-US" b="1" i="0" u="sng" dirty="0">
                <a:solidFill>
                  <a:schemeClr val="tx1"/>
                </a:solidFill>
                <a:highlight>
                  <a:srgbClr val="FFFF00"/>
                </a:highlight>
                <a:latin typeface="+mn-ea"/>
                <a:ea typeface="+mn-ea"/>
                <a:cs typeface="Batang" panose="02030600000101010101" pitchFamily="18" charset="-127"/>
              </a:rPr>
              <a:t>구약은 신약을 보완하고 신약은 구약을 완성한다 </a:t>
            </a:r>
          </a:p>
          <a:p>
            <a:pPr marL="285750" indent="-285750">
              <a:lnSpc>
                <a:spcPct val="120000"/>
              </a:lnSpc>
              <a:spcBef>
                <a:spcPts val="0"/>
              </a:spcBef>
              <a:buFont typeface="Wingdings" panose="05000000000000000000" pitchFamily="2" charset="2"/>
              <a:buChar char="q"/>
            </a:pPr>
            <a:endParaRPr lang="ko-KR" altLang="en-US" b="1" i="0" dirty="0">
              <a:solidFill>
                <a:schemeClr val="tx1"/>
              </a:solidFill>
              <a:latin typeface="+mn-ea"/>
              <a:ea typeface="+mn-ea"/>
              <a:cs typeface="Batang" panose="02030600000101010101" pitchFamily="18" charset="-127"/>
            </a:endParaRPr>
          </a:p>
          <a:p>
            <a:pPr marL="685800" lvl="1">
              <a:lnSpc>
                <a:spcPct val="120000"/>
              </a:lnSpc>
              <a:spcBef>
                <a:spcPts val="0"/>
              </a:spcBef>
              <a:buFont typeface="Wingdings" panose="05000000000000000000" pitchFamily="2" charset="2"/>
              <a:buChar char="§"/>
            </a:pPr>
            <a:r>
              <a:rPr lang="ko-KR" altLang="en-US" b="1" i="0" dirty="0">
                <a:solidFill>
                  <a:schemeClr val="tx1"/>
                </a:solidFill>
                <a:latin typeface="+mn-ea"/>
                <a:ea typeface="+mn-ea"/>
                <a:cs typeface="Batang" panose="02030600000101010101" pitchFamily="18" charset="-127"/>
              </a:rPr>
              <a:t>모자이크는 </a:t>
            </a:r>
            <a:r>
              <a:rPr lang="en-US" altLang="ko-KR" b="1" i="0" dirty="0">
                <a:solidFill>
                  <a:schemeClr val="tx1"/>
                </a:solidFill>
                <a:latin typeface="+mn-ea"/>
                <a:ea typeface="+mn-ea"/>
                <a:cs typeface="Batang" panose="02030600000101010101" pitchFamily="18" charset="-127"/>
              </a:rPr>
              <a:t>‘</a:t>
            </a:r>
            <a:r>
              <a:rPr lang="ko-KR" altLang="en-US" b="1" i="0" dirty="0">
                <a:solidFill>
                  <a:schemeClr val="tx1"/>
                </a:solidFill>
                <a:latin typeface="+mn-ea"/>
                <a:ea typeface="+mn-ea"/>
                <a:cs typeface="Batang" panose="02030600000101010101" pitchFamily="18" charset="-127"/>
              </a:rPr>
              <a:t>한 부분만</a:t>
            </a:r>
            <a:r>
              <a:rPr lang="en-US" altLang="ko-KR" b="1" i="0" dirty="0">
                <a:solidFill>
                  <a:schemeClr val="tx1"/>
                </a:solidFill>
                <a:latin typeface="+mn-ea"/>
                <a:ea typeface="+mn-ea"/>
                <a:cs typeface="Batang" panose="02030600000101010101" pitchFamily="18" charset="-127"/>
              </a:rPr>
              <a:t>’</a:t>
            </a:r>
            <a:r>
              <a:rPr lang="ko-KR" altLang="en-US" b="1" i="0" dirty="0">
                <a:solidFill>
                  <a:schemeClr val="tx1"/>
                </a:solidFill>
                <a:latin typeface="+mn-ea"/>
                <a:ea typeface="+mn-ea"/>
                <a:cs typeface="Batang" panose="02030600000101010101" pitchFamily="18" charset="-127"/>
              </a:rPr>
              <a:t>을 보아서는 안 된다</a:t>
            </a:r>
            <a:r>
              <a:rPr lang="en-US" altLang="ko-KR" b="1" i="0" dirty="0">
                <a:solidFill>
                  <a:schemeClr val="tx1"/>
                </a:solidFill>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r>
              <a:rPr lang="ko-KR" altLang="en-US" b="1" i="0" dirty="0">
                <a:solidFill>
                  <a:schemeClr val="tx1"/>
                </a:solidFill>
                <a:latin typeface="+mn-ea"/>
                <a:ea typeface="+mn-ea"/>
                <a:cs typeface="Batang" panose="02030600000101010101" pitchFamily="18" charset="-127"/>
              </a:rPr>
              <a:t>마찬가지로 구약과 신약은 </a:t>
            </a:r>
            <a:r>
              <a:rPr lang="ko-KR" altLang="en-US" b="1" i="0" u="sng" dirty="0">
                <a:solidFill>
                  <a:schemeClr val="tx1"/>
                </a:solidFill>
                <a:latin typeface="+mn-ea"/>
                <a:ea typeface="+mn-ea"/>
                <a:cs typeface="Batang" panose="02030600000101010101" pitchFamily="18" charset="-127"/>
              </a:rPr>
              <a:t>‘계약을 통한 구원’</a:t>
            </a:r>
            <a:r>
              <a:rPr lang="ko-KR" altLang="en-US" b="1" i="0" dirty="0">
                <a:solidFill>
                  <a:schemeClr val="tx1"/>
                </a:solidFill>
                <a:latin typeface="+mn-ea"/>
                <a:ea typeface="+mn-ea"/>
                <a:cs typeface="Batang" panose="02030600000101010101" pitchFamily="18" charset="-127"/>
              </a:rPr>
              <a:t>이라는 한 그림을 그리고 있다</a:t>
            </a:r>
            <a:r>
              <a:rPr lang="en-US" altLang="ko-KR" b="1" i="0" dirty="0">
                <a:solidFill>
                  <a:schemeClr val="tx1"/>
                </a:solidFill>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r>
              <a:rPr lang="ko-KR" altLang="en-US" b="1" i="0" u="sng" dirty="0">
                <a:solidFill>
                  <a:srgbClr val="FF0000"/>
                </a:solidFill>
                <a:latin typeface="+mn-ea"/>
                <a:ea typeface="+mn-ea"/>
                <a:cs typeface="Batang" panose="02030600000101010101" pitchFamily="18" charset="-127"/>
              </a:rPr>
              <a:t>그리고 그 완성된 그림의 모양은 성전</a:t>
            </a:r>
            <a:r>
              <a:rPr lang="en-US" altLang="ko-KR" b="1" i="0" u="sng" dirty="0">
                <a:solidFill>
                  <a:srgbClr val="FF0000"/>
                </a:solidFill>
                <a:latin typeface="+mn-ea"/>
                <a:ea typeface="+mn-ea"/>
                <a:cs typeface="Batang" panose="02030600000101010101" pitchFamily="18" charset="-127"/>
              </a:rPr>
              <a:t>(</a:t>
            </a:r>
            <a:r>
              <a:rPr lang="ko-KR" altLang="en-US" b="1" i="0" u="sng" dirty="0">
                <a:solidFill>
                  <a:srgbClr val="FF0000"/>
                </a:solidFill>
                <a:latin typeface="+mn-ea"/>
                <a:ea typeface="+mn-ea"/>
                <a:cs typeface="Batang" panose="02030600000101010101" pitchFamily="18" charset="-127"/>
              </a:rPr>
              <a:t>聖傳</a:t>
            </a:r>
            <a:r>
              <a:rPr lang="en-US" altLang="ko-KR" b="1" i="0" u="sng" dirty="0">
                <a:solidFill>
                  <a:srgbClr val="FF0000"/>
                </a:solidFill>
                <a:latin typeface="+mn-ea"/>
                <a:ea typeface="+mn-ea"/>
                <a:cs typeface="Batang" panose="02030600000101010101" pitchFamily="18" charset="-127"/>
              </a:rPr>
              <a:t>)</a:t>
            </a:r>
            <a:r>
              <a:rPr lang="ko-KR" altLang="en-US" b="1" i="0" u="sng" dirty="0">
                <a:solidFill>
                  <a:srgbClr val="FF0000"/>
                </a:solidFill>
                <a:latin typeface="+mn-ea"/>
                <a:ea typeface="+mn-ea"/>
                <a:cs typeface="Batang" panose="02030600000101010101" pitchFamily="18" charset="-127"/>
              </a:rPr>
              <a:t>과 성령이 충만한 </a:t>
            </a:r>
            <a:r>
              <a:rPr lang="en-US" altLang="ko-KR" b="1" i="0" u="sng" dirty="0">
                <a:solidFill>
                  <a:srgbClr val="FF0000"/>
                </a:solidFill>
                <a:latin typeface="+mn-ea"/>
                <a:ea typeface="+mn-ea"/>
                <a:cs typeface="Batang" panose="02030600000101010101" pitchFamily="18" charset="-127"/>
              </a:rPr>
              <a:t>‘</a:t>
            </a:r>
            <a:r>
              <a:rPr lang="ko-KR" altLang="en-US" b="1" i="0" u="sng" dirty="0">
                <a:solidFill>
                  <a:srgbClr val="FF0000"/>
                </a:solidFill>
                <a:latin typeface="+mn-ea"/>
                <a:ea typeface="+mn-ea"/>
                <a:cs typeface="Batang" panose="02030600000101010101" pitchFamily="18" charset="-127"/>
              </a:rPr>
              <a:t>가톨릭교회</a:t>
            </a:r>
            <a:r>
              <a:rPr lang="en-US" altLang="ko-KR" b="1" i="0" u="sng" dirty="0">
                <a:solidFill>
                  <a:srgbClr val="FF0000"/>
                </a:solidFill>
                <a:latin typeface="+mn-ea"/>
                <a:ea typeface="+mn-ea"/>
                <a:cs typeface="Batang" panose="02030600000101010101" pitchFamily="18" charset="-127"/>
              </a:rPr>
              <a:t>’</a:t>
            </a:r>
            <a:r>
              <a:rPr lang="ko-KR" altLang="en-US" b="1" i="0" u="sng" dirty="0">
                <a:solidFill>
                  <a:srgbClr val="FF0000"/>
                </a:solidFill>
                <a:latin typeface="+mn-ea"/>
                <a:ea typeface="+mn-ea"/>
                <a:cs typeface="Batang" panose="02030600000101010101" pitchFamily="18" charset="-127"/>
              </a:rPr>
              <a:t>만 온전히 알고 있다</a:t>
            </a:r>
            <a:r>
              <a:rPr lang="en-US" altLang="ko-KR" b="1" i="0" u="sng" dirty="0">
                <a:solidFill>
                  <a:srgbClr val="FF0000"/>
                </a:solidFill>
                <a:latin typeface="+mn-ea"/>
                <a:ea typeface="+mn-ea"/>
                <a:cs typeface="Batang" panose="02030600000101010101" pitchFamily="18" charset="-127"/>
              </a:rPr>
              <a:t>. </a:t>
            </a:r>
          </a:p>
          <a:p>
            <a:pPr marL="685800" lvl="1">
              <a:lnSpc>
                <a:spcPct val="120000"/>
              </a:lnSpc>
              <a:spcBef>
                <a:spcPts val="0"/>
              </a:spcBef>
              <a:buFont typeface="Wingdings" panose="05000000000000000000" pitchFamily="2" charset="2"/>
              <a:buChar char="§"/>
            </a:pPr>
            <a:endParaRPr lang="en-US" altLang="ko-KR" b="1" i="0" u="sng" dirty="0">
              <a:solidFill>
                <a:srgbClr val="FF0000"/>
              </a:solidFill>
              <a:latin typeface="+mn-ea"/>
              <a:ea typeface="+mn-ea"/>
              <a:cs typeface="Batang" panose="02030600000101010101" pitchFamily="18" charset="-127"/>
            </a:endParaRPr>
          </a:p>
          <a:p>
            <a:pPr marL="400050" lvl="1" indent="0">
              <a:lnSpc>
                <a:spcPct val="120000"/>
              </a:lnSpc>
              <a:spcBef>
                <a:spcPts val="0"/>
              </a:spcBef>
            </a:pPr>
            <a:r>
              <a:rPr lang="en-US" altLang="ko-KR" b="1" i="0" dirty="0">
                <a:solidFill>
                  <a:schemeClr val="tx1"/>
                </a:solidFill>
                <a:latin typeface="+mn-ea"/>
                <a:ea typeface="+mn-ea"/>
                <a:cs typeface="Batang" panose="02030600000101010101" pitchFamily="18" charset="-127"/>
              </a:rPr>
              <a:t>(</a:t>
            </a:r>
            <a:r>
              <a:rPr lang="ko-KR" altLang="en-US" b="1" i="0" dirty="0">
                <a:solidFill>
                  <a:schemeClr val="tx1"/>
                </a:solidFill>
                <a:latin typeface="+mn-ea"/>
                <a:ea typeface="+mn-ea"/>
                <a:cs typeface="Batang" panose="02030600000101010101" pitchFamily="18" charset="-127"/>
              </a:rPr>
              <a:t>전삼용 신부</a:t>
            </a:r>
            <a:r>
              <a:rPr lang="en-US" altLang="ko-KR" b="1" i="0" dirty="0">
                <a:solidFill>
                  <a:schemeClr val="tx1"/>
                </a:solidFill>
                <a:latin typeface="+mn-ea"/>
                <a:ea typeface="+mn-ea"/>
                <a:cs typeface="Batang" panose="02030600000101010101" pitchFamily="18" charset="-127"/>
              </a:rPr>
              <a:t>/</a:t>
            </a:r>
            <a:r>
              <a:rPr lang="ko-KR" altLang="en-US" b="1" i="0" dirty="0">
                <a:solidFill>
                  <a:schemeClr val="tx1"/>
                </a:solidFill>
                <a:latin typeface="+mn-ea"/>
                <a:ea typeface="+mn-ea"/>
                <a:cs typeface="Batang" panose="02030600000101010101" pitchFamily="18" charset="-127"/>
              </a:rPr>
              <a:t>수원교구</a:t>
            </a:r>
            <a:r>
              <a:rPr lang="en-US" altLang="ko-KR" b="1" i="0" dirty="0">
                <a:solidFill>
                  <a:schemeClr val="tx1"/>
                </a:solidFill>
                <a:latin typeface="+mn-ea"/>
                <a:ea typeface="+mn-ea"/>
                <a:cs typeface="Batang" panose="02030600000101010101" pitchFamily="18" charset="-127"/>
              </a:rPr>
              <a:t>/</a:t>
            </a:r>
            <a:r>
              <a:rPr lang="ko-KR" altLang="en-US" b="1" i="0" dirty="0">
                <a:solidFill>
                  <a:schemeClr val="tx1"/>
                </a:solidFill>
                <a:latin typeface="+mn-ea"/>
                <a:ea typeface="+mn-ea"/>
                <a:cs typeface="Batang" panose="02030600000101010101" pitchFamily="18" charset="-127"/>
              </a:rPr>
              <a:t>교의신학박사</a:t>
            </a:r>
            <a:r>
              <a:rPr lang="en-US" altLang="ko-KR" b="1" i="0" dirty="0">
                <a:solidFill>
                  <a:schemeClr val="tx1"/>
                </a:solidFill>
                <a:latin typeface="+mn-ea"/>
                <a:ea typeface="+mn-ea"/>
                <a:cs typeface="Batang" panose="02030600000101010101" pitchFamily="18" charset="-127"/>
              </a:rPr>
              <a:t>)</a:t>
            </a:r>
          </a:p>
          <a:p>
            <a:pPr marL="685800" lvl="1">
              <a:lnSpc>
                <a:spcPct val="120000"/>
              </a:lnSpc>
              <a:spcBef>
                <a:spcPts val="0"/>
              </a:spcBef>
              <a:buFont typeface="Wingdings" panose="05000000000000000000" pitchFamily="2" charset="2"/>
              <a:buChar char="§"/>
            </a:pPr>
            <a:endParaRPr lang="en-US" altLang="ko-KR" b="1" i="0" u="sng" dirty="0">
              <a:solidFill>
                <a:srgbClr val="FF0000"/>
              </a:solidFill>
              <a:latin typeface="+mn-ea"/>
              <a:ea typeface="+mn-ea"/>
              <a:cs typeface="Batang" panose="02030600000101010101" pitchFamily="18" charset="-127"/>
            </a:endParaRPr>
          </a:p>
          <a:p>
            <a:pPr marL="685800" lvl="1">
              <a:lnSpc>
                <a:spcPct val="120000"/>
              </a:lnSpc>
              <a:spcBef>
                <a:spcPts val="0"/>
              </a:spcBef>
              <a:buFont typeface="Wingdings" panose="05000000000000000000" pitchFamily="2" charset="2"/>
              <a:buChar char="§"/>
            </a:pPr>
            <a:endParaRPr lang="en-US" altLang="ko-KR" b="1" i="0" u="sng" dirty="0">
              <a:solidFill>
                <a:srgbClr val="FF0000"/>
              </a:solidFill>
              <a:latin typeface="+mn-ea"/>
              <a:ea typeface="+mn-ea"/>
              <a:cs typeface="Batang" panose="02030600000101010101" pitchFamily="18" charset="-127"/>
            </a:endParaRPr>
          </a:p>
          <a:p>
            <a:pPr marL="685800" lvl="1">
              <a:lnSpc>
                <a:spcPct val="120000"/>
              </a:lnSpc>
              <a:spcBef>
                <a:spcPts val="0"/>
              </a:spcBef>
              <a:buFont typeface="Wingdings" panose="05000000000000000000" pitchFamily="2" charset="2"/>
              <a:buChar char="§"/>
            </a:pPr>
            <a:endParaRPr lang="en-US" altLang="ko-KR" b="1" i="0" u="sng" dirty="0">
              <a:solidFill>
                <a:srgbClr val="FF0000"/>
              </a:solidFill>
              <a:latin typeface="+mn-ea"/>
              <a:ea typeface="+mn-ea"/>
              <a:cs typeface="Batang" panose="02030600000101010101" pitchFamily="18" charset="-127"/>
            </a:endParaRPr>
          </a:p>
        </p:txBody>
      </p:sp>
    </p:spTree>
    <p:extLst>
      <p:ext uri="{BB962C8B-B14F-4D97-AF65-F5344CB8AC3E}">
        <p14:creationId xmlns:p14="http://schemas.microsoft.com/office/powerpoint/2010/main" val="426824637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p:txBody>
          <a:bodyPr/>
          <a:lstStyle/>
          <a:p>
            <a:r>
              <a:rPr lang="ko-KR" altLang="en-US" b="1" dirty="0"/>
              <a:t>감사합니다</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39348" y="44624"/>
            <a:ext cx="11113235" cy="796908"/>
          </a:xfrm>
        </p:spPr>
        <p:txBody>
          <a:bodyPr>
            <a:normAutofit/>
          </a:bodyPr>
          <a:lstStyle/>
          <a:p>
            <a:r>
              <a:rPr lang="ko-KR" altLang="en-US" dirty="0"/>
              <a:t>들어가면서</a:t>
            </a:r>
            <a:r>
              <a:rPr lang="en-US" altLang="ko-KR" dirty="0"/>
              <a:t>(Opening) – </a:t>
            </a:r>
            <a:r>
              <a:rPr lang="ko-KR" altLang="en-US" dirty="0"/>
              <a:t>내셔날 슈라인 </a:t>
            </a:r>
            <a:r>
              <a:rPr lang="en-US" altLang="ko-KR" dirty="0"/>
              <a:t>– </a:t>
            </a:r>
            <a:r>
              <a:rPr lang="ko-KR" altLang="en-US" dirty="0"/>
              <a:t>북미주 최대의 바실리카 성당</a:t>
            </a:r>
          </a:p>
        </p:txBody>
      </p:sp>
      <p:pic>
        <p:nvPicPr>
          <p:cNvPr id="4" name="Picture 3" descr="A large white building with a blue dome and a tower&#10;&#10;Description automatically generated">
            <a:extLst>
              <a:ext uri="{FF2B5EF4-FFF2-40B4-BE49-F238E27FC236}">
                <a16:creationId xmlns="" xmlns:a16="http://schemas.microsoft.com/office/drawing/2014/main" id="{AB4467DF-B340-F378-71D0-55F8A9A34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658" y="1122094"/>
            <a:ext cx="2520280" cy="2520280"/>
          </a:xfrm>
          <a:prstGeom prst="rect">
            <a:avLst/>
          </a:prstGeom>
        </p:spPr>
      </p:pic>
      <p:pic>
        <p:nvPicPr>
          <p:cNvPr id="6" name="Picture 5" descr="A large building with a tall tower&#10;&#10;Description automatically generated">
            <a:extLst>
              <a:ext uri="{FF2B5EF4-FFF2-40B4-BE49-F238E27FC236}">
                <a16:creationId xmlns="" xmlns:a16="http://schemas.microsoft.com/office/drawing/2014/main" id="{F3955A02-8AFC-DE42-9FDE-FE6B5CA4D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771" y="3868620"/>
            <a:ext cx="2506270" cy="2660724"/>
          </a:xfrm>
          <a:prstGeom prst="rect">
            <a:avLst/>
          </a:prstGeom>
        </p:spPr>
      </p:pic>
      <p:pic>
        <p:nvPicPr>
          <p:cNvPr id="9" name="Picture 8" descr="A room with a religious statue and paintings&#10;&#10;Description automatically generated with medium confidence">
            <a:extLst>
              <a:ext uri="{FF2B5EF4-FFF2-40B4-BE49-F238E27FC236}">
                <a16:creationId xmlns="" xmlns:a16="http://schemas.microsoft.com/office/drawing/2014/main" id="{52559FD8-8EE2-D039-D1E7-B6CDAF46F4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176" y="1295639"/>
            <a:ext cx="2199059" cy="1612716"/>
          </a:xfrm>
          <a:prstGeom prst="rect">
            <a:avLst/>
          </a:prstGeom>
        </p:spPr>
      </p:pic>
      <p:pic>
        <p:nvPicPr>
          <p:cNvPr id="11" name="Picture 10" descr="A room with a religious figure&#10;&#10;Description automatically generated with medium confidence">
            <a:extLst>
              <a:ext uri="{FF2B5EF4-FFF2-40B4-BE49-F238E27FC236}">
                <a16:creationId xmlns="" xmlns:a16="http://schemas.microsoft.com/office/drawing/2014/main" id="{2F5B09B7-3612-9C87-3907-D8BC5613B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4147" y="1315306"/>
            <a:ext cx="2408825" cy="1649245"/>
          </a:xfrm>
          <a:prstGeom prst="rect">
            <a:avLst/>
          </a:prstGeom>
        </p:spPr>
      </p:pic>
      <p:pic>
        <p:nvPicPr>
          <p:cNvPr id="13" name="Picture 12" descr="A mosaic wall with a religious painting&#10;&#10;Description automatically generated with medium confidence">
            <a:extLst>
              <a:ext uri="{FF2B5EF4-FFF2-40B4-BE49-F238E27FC236}">
                <a16:creationId xmlns="" xmlns:a16="http://schemas.microsoft.com/office/drawing/2014/main" id="{52161679-67C0-CA53-EDA8-547F2DB000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2853" y="3195688"/>
            <a:ext cx="2186706" cy="1457448"/>
          </a:xfrm>
          <a:prstGeom prst="rect">
            <a:avLst/>
          </a:prstGeom>
        </p:spPr>
      </p:pic>
      <p:pic>
        <p:nvPicPr>
          <p:cNvPr id="37" name="Picture 36" descr="A gold mosaic ceiling with a gold dome and a gold table&#10;&#10;Description automatically generated with medium confidence">
            <a:extLst>
              <a:ext uri="{FF2B5EF4-FFF2-40B4-BE49-F238E27FC236}">
                <a16:creationId xmlns="" xmlns:a16="http://schemas.microsoft.com/office/drawing/2014/main" id="{AC661799-36EC-6CAC-7380-6ACFC93F69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0885" y="1295639"/>
            <a:ext cx="1556019" cy="1612716"/>
          </a:xfrm>
          <a:prstGeom prst="rect">
            <a:avLst/>
          </a:prstGeom>
        </p:spPr>
      </p:pic>
      <p:pic>
        <p:nvPicPr>
          <p:cNvPr id="39" name="Picture 38" descr="A room with a marble floor and a table&#10;&#10;Description automatically generated with medium confidence">
            <a:extLst>
              <a:ext uri="{FF2B5EF4-FFF2-40B4-BE49-F238E27FC236}">
                <a16:creationId xmlns="" xmlns:a16="http://schemas.microsoft.com/office/drawing/2014/main" id="{A2AC9F73-B06E-DA42-F74B-7C1AFA0F55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0550" y="3195688"/>
            <a:ext cx="1524440" cy="1457448"/>
          </a:xfrm>
          <a:prstGeom prst="rect">
            <a:avLst/>
          </a:prstGeom>
        </p:spPr>
      </p:pic>
      <p:pic>
        <p:nvPicPr>
          <p:cNvPr id="43" name="Picture 42" descr="A statue of a person with a cross&#10;&#10;Description automatically generated">
            <a:extLst>
              <a:ext uri="{FF2B5EF4-FFF2-40B4-BE49-F238E27FC236}">
                <a16:creationId xmlns="" xmlns:a16="http://schemas.microsoft.com/office/drawing/2014/main" id="{CFFD74B8-7B3A-04BD-F2BD-8E57CF16F7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7648" y="4940315"/>
            <a:ext cx="2181911" cy="1457448"/>
          </a:xfrm>
          <a:prstGeom prst="rect">
            <a:avLst/>
          </a:prstGeom>
        </p:spPr>
      </p:pic>
      <p:pic>
        <p:nvPicPr>
          <p:cNvPr id="45" name="Picture 44" descr="A room with a religious statue&#10;&#10;Description automatically generated with medium confidence">
            <a:extLst>
              <a:ext uri="{FF2B5EF4-FFF2-40B4-BE49-F238E27FC236}">
                <a16:creationId xmlns="" xmlns:a16="http://schemas.microsoft.com/office/drawing/2014/main" id="{F4B24F57-0DAC-1D39-D630-3431CBF03C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6728" y="4929773"/>
            <a:ext cx="2448272" cy="1457449"/>
          </a:xfrm>
          <a:prstGeom prst="rect">
            <a:avLst/>
          </a:prstGeom>
        </p:spPr>
      </p:pic>
      <p:pic>
        <p:nvPicPr>
          <p:cNvPr id="47" name="Picture 46" descr="A room with a marble floor and a gold star&#10;&#10;Description automatically generated with medium confidence">
            <a:extLst>
              <a:ext uri="{FF2B5EF4-FFF2-40B4-BE49-F238E27FC236}">
                <a16:creationId xmlns="" xmlns:a16="http://schemas.microsoft.com/office/drawing/2014/main" id="{F0E2D0CA-EE49-4459-1846-68161AFBF31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644" t="10429" r="18422" b="22739"/>
          <a:stretch/>
        </p:blipFill>
        <p:spPr>
          <a:xfrm>
            <a:off x="7750448" y="3195688"/>
            <a:ext cx="2480833" cy="1457448"/>
          </a:xfrm>
          <a:prstGeom prst="rect">
            <a:avLst/>
          </a:prstGeom>
        </p:spPr>
      </p:pic>
      <p:pic>
        <p:nvPicPr>
          <p:cNvPr id="3074" name="Picture 2" descr="Basilica of the National Shrine- Washington, DC – MDT Travels">
            <a:extLst>
              <a:ext uri="{FF2B5EF4-FFF2-40B4-BE49-F238E27FC236}">
                <a16:creationId xmlns="" xmlns:a16="http://schemas.microsoft.com/office/drawing/2014/main" id="{60ABA6A3-EF84-B342-D783-6262AEBAEE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72380" y="1315306"/>
            <a:ext cx="2444367" cy="16295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terior Of The Basilica Of The National Shrine Of The, 44% OFF">
            <a:extLst>
              <a:ext uri="{FF2B5EF4-FFF2-40B4-BE49-F238E27FC236}">
                <a16:creationId xmlns="" xmlns:a16="http://schemas.microsoft.com/office/drawing/2014/main" id="{CF1B2798-1960-37BD-AE48-3E050FB2E2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2590" y="3067378"/>
            <a:ext cx="2369554" cy="17297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inity Dome Created by Rambusch Decorating Co. - Traditional Building">
            <a:extLst>
              <a:ext uri="{FF2B5EF4-FFF2-40B4-BE49-F238E27FC236}">
                <a16:creationId xmlns="" xmlns:a16="http://schemas.microsoft.com/office/drawing/2014/main" id="{F1A0B173-9326-740E-A42D-68A526FC83F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01589" y="4911186"/>
            <a:ext cx="2378609" cy="15857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irtual Tour: Our Lady of Hungary - National Shrine of the Immaculate  Conception">
            <a:extLst>
              <a:ext uri="{FF2B5EF4-FFF2-40B4-BE49-F238E27FC236}">
                <a16:creationId xmlns="" xmlns:a16="http://schemas.microsoft.com/office/drawing/2014/main" id="{AF80E3A8-AAF6-43BE-F26F-00E20DD788D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4899" r="30805"/>
          <a:stretch/>
        </p:blipFill>
        <p:spPr bwMode="auto">
          <a:xfrm>
            <a:off x="10380550" y="4929773"/>
            <a:ext cx="1516354" cy="150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263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anim calcmode="lin" valueType="num">
                                      <p:cBhvr>
                                        <p:cTn id="21" dur="1000" fill="hold"/>
                                        <p:tgtEl>
                                          <p:spTgt spid="3074"/>
                                        </p:tgtEl>
                                        <p:attrNameLst>
                                          <p:attrName>style.rotation</p:attrName>
                                        </p:attrNameLst>
                                      </p:cBhvr>
                                      <p:tavLst>
                                        <p:tav tm="0">
                                          <p:val>
                                            <p:fltVal val="90"/>
                                          </p:val>
                                        </p:tav>
                                        <p:tav tm="100000">
                                          <p:val>
                                            <p:fltVal val="0"/>
                                          </p:val>
                                        </p:tav>
                                      </p:tavLst>
                                    </p:anim>
                                    <p:animEffect transition="in" filter="fade">
                                      <p:cBhvr>
                                        <p:cTn id="22" dur="1000"/>
                                        <p:tgtEl>
                                          <p:spTgt spid="3074"/>
                                        </p:tgtEl>
                                      </p:cBhvr>
                                    </p:animEffect>
                                  </p:childTnLst>
                                </p:cTn>
                              </p:par>
                              <p:par>
                                <p:cTn id="23" presetID="31"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p:cTn id="25" dur="1000" fill="hold"/>
                                        <p:tgtEl>
                                          <p:spTgt spid="3078"/>
                                        </p:tgtEl>
                                        <p:attrNameLst>
                                          <p:attrName>ppt_w</p:attrName>
                                        </p:attrNameLst>
                                      </p:cBhvr>
                                      <p:tavLst>
                                        <p:tav tm="0">
                                          <p:val>
                                            <p:fltVal val="0"/>
                                          </p:val>
                                        </p:tav>
                                        <p:tav tm="100000">
                                          <p:val>
                                            <p:strVal val="#ppt_w"/>
                                          </p:val>
                                        </p:tav>
                                      </p:tavLst>
                                    </p:anim>
                                    <p:anim calcmode="lin" valueType="num">
                                      <p:cBhvr>
                                        <p:cTn id="26" dur="1000" fill="hold"/>
                                        <p:tgtEl>
                                          <p:spTgt spid="3078"/>
                                        </p:tgtEl>
                                        <p:attrNameLst>
                                          <p:attrName>ppt_h</p:attrName>
                                        </p:attrNameLst>
                                      </p:cBhvr>
                                      <p:tavLst>
                                        <p:tav tm="0">
                                          <p:val>
                                            <p:fltVal val="0"/>
                                          </p:val>
                                        </p:tav>
                                        <p:tav tm="100000">
                                          <p:val>
                                            <p:strVal val="#ppt_h"/>
                                          </p:val>
                                        </p:tav>
                                      </p:tavLst>
                                    </p:anim>
                                    <p:anim calcmode="lin" valueType="num">
                                      <p:cBhvr>
                                        <p:cTn id="27" dur="1000" fill="hold"/>
                                        <p:tgtEl>
                                          <p:spTgt spid="3078"/>
                                        </p:tgtEl>
                                        <p:attrNameLst>
                                          <p:attrName>style.rotation</p:attrName>
                                        </p:attrNameLst>
                                      </p:cBhvr>
                                      <p:tavLst>
                                        <p:tav tm="0">
                                          <p:val>
                                            <p:fltVal val="90"/>
                                          </p:val>
                                        </p:tav>
                                        <p:tav tm="100000">
                                          <p:val>
                                            <p:fltVal val="0"/>
                                          </p:val>
                                        </p:tav>
                                      </p:tavLst>
                                    </p:anim>
                                    <p:animEffect transition="in" filter="fade">
                                      <p:cBhvr>
                                        <p:cTn id="28" dur="1000"/>
                                        <p:tgtEl>
                                          <p:spTgt spid="3078"/>
                                        </p:tgtEl>
                                      </p:cBhvr>
                                    </p:animEffect>
                                  </p:childTnLst>
                                </p:cTn>
                              </p:par>
                              <p:par>
                                <p:cTn id="29" presetID="31" presetClass="entr" presetSubtype="0"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 calcmode="lin" valueType="num">
                                      <p:cBhvr>
                                        <p:cTn id="31" dur="1000" fill="hold"/>
                                        <p:tgtEl>
                                          <p:spTgt spid="3080"/>
                                        </p:tgtEl>
                                        <p:attrNameLst>
                                          <p:attrName>ppt_w</p:attrName>
                                        </p:attrNameLst>
                                      </p:cBhvr>
                                      <p:tavLst>
                                        <p:tav tm="0">
                                          <p:val>
                                            <p:fltVal val="0"/>
                                          </p:val>
                                        </p:tav>
                                        <p:tav tm="100000">
                                          <p:val>
                                            <p:strVal val="#ppt_w"/>
                                          </p:val>
                                        </p:tav>
                                      </p:tavLst>
                                    </p:anim>
                                    <p:anim calcmode="lin" valueType="num">
                                      <p:cBhvr>
                                        <p:cTn id="32" dur="1000" fill="hold"/>
                                        <p:tgtEl>
                                          <p:spTgt spid="3080"/>
                                        </p:tgtEl>
                                        <p:attrNameLst>
                                          <p:attrName>ppt_h</p:attrName>
                                        </p:attrNameLst>
                                      </p:cBhvr>
                                      <p:tavLst>
                                        <p:tav tm="0">
                                          <p:val>
                                            <p:fltVal val="0"/>
                                          </p:val>
                                        </p:tav>
                                        <p:tav tm="100000">
                                          <p:val>
                                            <p:strVal val="#ppt_h"/>
                                          </p:val>
                                        </p:tav>
                                      </p:tavLst>
                                    </p:anim>
                                    <p:anim calcmode="lin" valueType="num">
                                      <p:cBhvr>
                                        <p:cTn id="33" dur="1000" fill="hold"/>
                                        <p:tgtEl>
                                          <p:spTgt spid="3080"/>
                                        </p:tgtEl>
                                        <p:attrNameLst>
                                          <p:attrName>style.rotation</p:attrName>
                                        </p:attrNameLst>
                                      </p:cBhvr>
                                      <p:tavLst>
                                        <p:tav tm="0">
                                          <p:val>
                                            <p:fltVal val="90"/>
                                          </p:val>
                                        </p:tav>
                                        <p:tav tm="100000">
                                          <p:val>
                                            <p:fltVal val="0"/>
                                          </p:val>
                                        </p:tav>
                                      </p:tavLst>
                                    </p:anim>
                                    <p:animEffect transition="in" filter="fade">
                                      <p:cBhvr>
                                        <p:cTn id="34" dur="1000"/>
                                        <p:tgtEl>
                                          <p:spTgt spid="3080"/>
                                        </p:tgtEl>
                                      </p:cBhvr>
                                    </p:animEffect>
                                  </p:childTnLst>
                                </p:cTn>
                              </p:par>
                              <p:par>
                                <p:cTn id="35" presetID="3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1000" fill="hold"/>
                                        <p:tgtEl>
                                          <p:spTgt spid="43"/>
                                        </p:tgtEl>
                                        <p:attrNameLst>
                                          <p:attrName>ppt_w</p:attrName>
                                        </p:attrNameLst>
                                      </p:cBhvr>
                                      <p:tavLst>
                                        <p:tav tm="0">
                                          <p:val>
                                            <p:fltVal val="0"/>
                                          </p:val>
                                        </p:tav>
                                        <p:tav tm="100000">
                                          <p:val>
                                            <p:strVal val="#ppt_w"/>
                                          </p:val>
                                        </p:tav>
                                      </p:tavLst>
                                    </p:anim>
                                    <p:anim calcmode="lin" valueType="num">
                                      <p:cBhvr>
                                        <p:cTn id="38" dur="1000" fill="hold"/>
                                        <p:tgtEl>
                                          <p:spTgt spid="43"/>
                                        </p:tgtEl>
                                        <p:attrNameLst>
                                          <p:attrName>ppt_h</p:attrName>
                                        </p:attrNameLst>
                                      </p:cBhvr>
                                      <p:tavLst>
                                        <p:tav tm="0">
                                          <p:val>
                                            <p:fltVal val="0"/>
                                          </p:val>
                                        </p:tav>
                                        <p:tav tm="100000">
                                          <p:val>
                                            <p:strVal val="#ppt_h"/>
                                          </p:val>
                                        </p:tav>
                                      </p:tavLst>
                                    </p:anim>
                                    <p:anim calcmode="lin" valueType="num">
                                      <p:cBhvr>
                                        <p:cTn id="39" dur="1000" fill="hold"/>
                                        <p:tgtEl>
                                          <p:spTgt spid="43"/>
                                        </p:tgtEl>
                                        <p:attrNameLst>
                                          <p:attrName>style.rotation</p:attrName>
                                        </p:attrNameLst>
                                      </p:cBhvr>
                                      <p:tavLst>
                                        <p:tav tm="0">
                                          <p:val>
                                            <p:fltVal val="90"/>
                                          </p:val>
                                        </p:tav>
                                        <p:tav tm="100000">
                                          <p:val>
                                            <p:fltVal val="0"/>
                                          </p:val>
                                        </p:tav>
                                      </p:tavLst>
                                    </p:anim>
                                    <p:animEffect transition="in" filter="fade">
                                      <p:cBhvr>
                                        <p:cTn id="40" dur="1000"/>
                                        <p:tgtEl>
                                          <p:spTgt spid="43"/>
                                        </p:tgtEl>
                                      </p:cBhvr>
                                    </p:animEffect>
                                  </p:childTnLst>
                                </p:cTn>
                              </p:par>
                              <p:par>
                                <p:cTn id="41" presetID="3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1000" fill="hold"/>
                                        <p:tgtEl>
                                          <p:spTgt spid="47"/>
                                        </p:tgtEl>
                                        <p:attrNameLst>
                                          <p:attrName>ppt_w</p:attrName>
                                        </p:attrNameLst>
                                      </p:cBhvr>
                                      <p:tavLst>
                                        <p:tav tm="0">
                                          <p:val>
                                            <p:fltVal val="0"/>
                                          </p:val>
                                        </p:tav>
                                        <p:tav tm="100000">
                                          <p:val>
                                            <p:strVal val="#ppt_w"/>
                                          </p:val>
                                        </p:tav>
                                      </p:tavLst>
                                    </p:anim>
                                    <p:anim calcmode="lin" valueType="num">
                                      <p:cBhvr>
                                        <p:cTn id="62" dur="1000" fill="hold"/>
                                        <p:tgtEl>
                                          <p:spTgt spid="47"/>
                                        </p:tgtEl>
                                        <p:attrNameLst>
                                          <p:attrName>ppt_h</p:attrName>
                                        </p:attrNameLst>
                                      </p:cBhvr>
                                      <p:tavLst>
                                        <p:tav tm="0">
                                          <p:val>
                                            <p:fltVal val="0"/>
                                          </p:val>
                                        </p:tav>
                                        <p:tav tm="100000">
                                          <p:val>
                                            <p:strVal val="#ppt_h"/>
                                          </p:val>
                                        </p:tav>
                                      </p:tavLst>
                                    </p:anim>
                                    <p:anim calcmode="lin" valueType="num">
                                      <p:cBhvr>
                                        <p:cTn id="63" dur="1000" fill="hold"/>
                                        <p:tgtEl>
                                          <p:spTgt spid="47"/>
                                        </p:tgtEl>
                                        <p:attrNameLst>
                                          <p:attrName>style.rotation</p:attrName>
                                        </p:attrNameLst>
                                      </p:cBhvr>
                                      <p:tavLst>
                                        <p:tav tm="0">
                                          <p:val>
                                            <p:fltVal val="90"/>
                                          </p:val>
                                        </p:tav>
                                        <p:tav tm="100000">
                                          <p:val>
                                            <p:fltVal val="0"/>
                                          </p:val>
                                        </p:tav>
                                      </p:tavLst>
                                    </p:anim>
                                    <p:animEffect transition="in" filter="fade">
                                      <p:cBhvr>
                                        <p:cTn id="64" dur="1000"/>
                                        <p:tgtEl>
                                          <p:spTgt spid="47"/>
                                        </p:tgtEl>
                                      </p:cBhvr>
                                    </p:animEffect>
                                  </p:childTnLst>
                                </p:cTn>
                              </p:par>
                              <p:par>
                                <p:cTn id="65" presetID="3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fltVal val="0"/>
                                          </p:val>
                                        </p:tav>
                                        <p:tav tm="100000">
                                          <p:val>
                                            <p:strVal val="#ppt_w"/>
                                          </p:val>
                                        </p:tav>
                                      </p:tavLst>
                                    </p:anim>
                                    <p:anim calcmode="lin" valueType="num">
                                      <p:cBhvr>
                                        <p:cTn id="68" dur="1000" fill="hold"/>
                                        <p:tgtEl>
                                          <p:spTgt spid="37"/>
                                        </p:tgtEl>
                                        <p:attrNameLst>
                                          <p:attrName>ppt_h</p:attrName>
                                        </p:attrNameLst>
                                      </p:cBhvr>
                                      <p:tavLst>
                                        <p:tav tm="0">
                                          <p:val>
                                            <p:fltVal val="0"/>
                                          </p:val>
                                        </p:tav>
                                        <p:tav tm="100000">
                                          <p:val>
                                            <p:strVal val="#ppt_h"/>
                                          </p:val>
                                        </p:tav>
                                      </p:tavLst>
                                    </p:anim>
                                    <p:anim calcmode="lin" valueType="num">
                                      <p:cBhvr>
                                        <p:cTn id="69" dur="1000" fill="hold"/>
                                        <p:tgtEl>
                                          <p:spTgt spid="37"/>
                                        </p:tgtEl>
                                        <p:attrNameLst>
                                          <p:attrName>style.rotation</p:attrName>
                                        </p:attrNameLst>
                                      </p:cBhvr>
                                      <p:tavLst>
                                        <p:tav tm="0">
                                          <p:val>
                                            <p:fltVal val="90"/>
                                          </p:val>
                                        </p:tav>
                                        <p:tav tm="100000">
                                          <p:val>
                                            <p:fltVal val="0"/>
                                          </p:val>
                                        </p:tav>
                                      </p:tavLst>
                                    </p:anim>
                                    <p:animEffect transition="in" filter="fade">
                                      <p:cBhvr>
                                        <p:cTn id="70" dur="1000"/>
                                        <p:tgtEl>
                                          <p:spTgt spid="37"/>
                                        </p:tgtEl>
                                      </p:cBhvr>
                                    </p:animEffect>
                                  </p:childTnLst>
                                </p:cTn>
                              </p:par>
                              <p:par>
                                <p:cTn id="71" presetID="31"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1000" fill="hold"/>
                                        <p:tgtEl>
                                          <p:spTgt spid="39"/>
                                        </p:tgtEl>
                                        <p:attrNameLst>
                                          <p:attrName>ppt_w</p:attrName>
                                        </p:attrNameLst>
                                      </p:cBhvr>
                                      <p:tavLst>
                                        <p:tav tm="0">
                                          <p:val>
                                            <p:fltVal val="0"/>
                                          </p:val>
                                        </p:tav>
                                        <p:tav tm="100000">
                                          <p:val>
                                            <p:strVal val="#ppt_w"/>
                                          </p:val>
                                        </p:tav>
                                      </p:tavLst>
                                    </p:anim>
                                    <p:anim calcmode="lin" valueType="num">
                                      <p:cBhvr>
                                        <p:cTn id="74" dur="1000" fill="hold"/>
                                        <p:tgtEl>
                                          <p:spTgt spid="39"/>
                                        </p:tgtEl>
                                        <p:attrNameLst>
                                          <p:attrName>ppt_h</p:attrName>
                                        </p:attrNameLst>
                                      </p:cBhvr>
                                      <p:tavLst>
                                        <p:tav tm="0">
                                          <p:val>
                                            <p:fltVal val="0"/>
                                          </p:val>
                                        </p:tav>
                                        <p:tav tm="100000">
                                          <p:val>
                                            <p:strVal val="#ppt_h"/>
                                          </p:val>
                                        </p:tav>
                                      </p:tavLst>
                                    </p:anim>
                                    <p:anim calcmode="lin" valueType="num">
                                      <p:cBhvr>
                                        <p:cTn id="75" dur="1000" fill="hold"/>
                                        <p:tgtEl>
                                          <p:spTgt spid="39"/>
                                        </p:tgtEl>
                                        <p:attrNameLst>
                                          <p:attrName>style.rotation</p:attrName>
                                        </p:attrNameLst>
                                      </p:cBhvr>
                                      <p:tavLst>
                                        <p:tav tm="0">
                                          <p:val>
                                            <p:fltVal val="90"/>
                                          </p:val>
                                        </p:tav>
                                        <p:tav tm="100000">
                                          <p:val>
                                            <p:fltVal val="0"/>
                                          </p:val>
                                        </p:tav>
                                      </p:tavLst>
                                    </p:anim>
                                    <p:animEffect transition="in" filter="fade">
                                      <p:cBhvr>
                                        <p:cTn id="76" dur="1000"/>
                                        <p:tgtEl>
                                          <p:spTgt spid="39"/>
                                        </p:tgtEl>
                                      </p:cBhvr>
                                    </p:animEffect>
                                  </p:childTnLst>
                                </p:cTn>
                              </p:par>
                              <p:par>
                                <p:cTn id="77" presetID="31" presetClass="entr" presetSubtype="0" fill="hold" nodeType="withEffect">
                                  <p:stCondLst>
                                    <p:cond delay="0"/>
                                  </p:stCondLst>
                                  <p:childTnLst>
                                    <p:set>
                                      <p:cBhvr>
                                        <p:cTn id="78" dur="1" fill="hold">
                                          <p:stCondLst>
                                            <p:cond delay="0"/>
                                          </p:stCondLst>
                                        </p:cTn>
                                        <p:tgtEl>
                                          <p:spTgt spid="3082"/>
                                        </p:tgtEl>
                                        <p:attrNameLst>
                                          <p:attrName>style.visibility</p:attrName>
                                        </p:attrNameLst>
                                      </p:cBhvr>
                                      <p:to>
                                        <p:strVal val="visible"/>
                                      </p:to>
                                    </p:set>
                                    <p:anim calcmode="lin" valueType="num">
                                      <p:cBhvr>
                                        <p:cTn id="79" dur="1000" fill="hold"/>
                                        <p:tgtEl>
                                          <p:spTgt spid="3082"/>
                                        </p:tgtEl>
                                        <p:attrNameLst>
                                          <p:attrName>ppt_w</p:attrName>
                                        </p:attrNameLst>
                                      </p:cBhvr>
                                      <p:tavLst>
                                        <p:tav tm="0">
                                          <p:val>
                                            <p:fltVal val="0"/>
                                          </p:val>
                                        </p:tav>
                                        <p:tav tm="100000">
                                          <p:val>
                                            <p:strVal val="#ppt_w"/>
                                          </p:val>
                                        </p:tav>
                                      </p:tavLst>
                                    </p:anim>
                                    <p:anim calcmode="lin" valueType="num">
                                      <p:cBhvr>
                                        <p:cTn id="80" dur="1000" fill="hold"/>
                                        <p:tgtEl>
                                          <p:spTgt spid="3082"/>
                                        </p:tgtEl>
                                        <p:attrNameLst>
                                          <p:attrName>ppt_h</p:attrName>
                                        </p:attrNameLst>
                                      </p:cBhvr>
                                      <p:tavLst>
                                        <p:tav tm="0">
                                          <p:val>
                                            <p:fltVal val="0"/>
                                          </p:val>
                                        </p:tav>
                                        <p:tav tm="100000">
                                          <p:val>
                                            <p:strVal val="#ppt_h"/>
                                          </p:val>
                                        </p:tav>
                                      </p:tavLst>
                                    </p:anim>
                                    <p:anim calcmode="lin" valueType="num">
                                      <p:cBhvr>
                                        <p:cTn id="81" dur="1000" fill="hold"/>
                                        <p:tgtEl>
                                          <p:spTgt spid="3082"/>
                                        </p:tgtEl>
                                        <p:attrNameLst>
                                          <p:attrName>style.rotation</p:attrName>
                                        </p:attrNameLst>
                                      </p:cBhvr>
                                      <p:tavLst>
                                        <p:tav tm="0">
                                          <p:val>
                                            <p:fltVal val="90"/>
                                          </p:val>
                                        </p:tav>
                                        <p:tav tm="100000">
                                          <p:val>
                                            <p:fltVal val="0"/>
                                          </p:val>
                                        </p:tav>
                                      </p:tavLst>
                                    </p:anim>
                                    <p:animEffect transition="in" filter="fade">
                                      <p:cBhvr>
                                        <p:cTn id="82" dur="1000"/>
                                        <p:tgtEl>
                                          <p:spTgt spid="3082"/>
                                        </p:tgtEl>
                                      </p:cBhvr>
                                    </p:animEffect>
                                  </p:childTnLst>
                                </p:cTn>
                              </p:par>
                              <p:par>
                                <p:cTn id="83" presetID="31"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p:cTn id="85" dur="1000" fill="hold"/>
                                        <p:tgtEl>
                                          <p:spTgt spid="45"/>
                                        </p:tgtEl>
                                        <p:attrNameLst>
                                          <p:attrName>ppt_w</p:attrName>
                                        </p:attrNameLst>
                                      </p:cBhvr>
                                      <p:tavLst>
                                        <p:tav tm="0">
                                          <p:val>
                                            <p:fltVal val="0"/>
                                          </p:val>
                                        </p:tav>
                                        <p:tav tm="100000">
                                          <p:val>
                                            <p:strVal val="#ppt_w"/>
                                          </p:val>
                                        </p:tav>
                                      </p:tavLst>
                                    </p:anim>
                                    <p:anim calcmode="lin" valueType="num">
                                      <p:cBhvr>
                                        <p:cTn id="86" dur="1000" fill="hold"/>
                                        <p:tgtEl>
                                          <p:spTgt spid="45"/>
                                        </p:tgtEl>
                                        <p:attrNameLst>
                                          <p:attrName>ppt_h</p:attrName>
                                        </p:attrNameLst>
                                      </p:cBhvr>
                                      <p:tavLst>
                                        <p:tav tm="0">
                                          <p:val>
                                            <p:fltVal val="0"/>
                                          </p:val>
                                        </p:tav>
                                        <p:tav tm="100000">
                                          <p:val>
                                            <p:strVal val="#ppt_h"/>
                                          </p:val>
                                        </p:tav>
                                      </p:tavLst>
                                    </p:anim>
                                    <p:anim calcmode="lin" valueType="num">
                                      <p:cBhvr>
                                        <p:cTn id="87" dur="1000" fill="hold"/>
                                        <p:tgtEl>
                                          <p:spTgt spid="45"/>
                                        </p:tgtEl>
                                        <p:attrNameLst>
                                          <p:attrName>style.rotation</p:attrName>
                                        </p:attrNameLst>
                                      </p:cBhvr>
                                      <p:tavLst>
                                        <p:tav tm="0">
                                          <p:val>
                                            <p:fltVal val="90"/>
                                          </p:val>
                                        </p:tav>
                                        <p:tav tm="100000">
                                          <p:val>
                                            <p:fltVal val="0"/>
                                          </p:val>
                                        </p:tav>
                                      </p:tavLst>
                                    </p:anim>
                                    <p:animEffect transition="in" filter="fade">
                                      <p:cBhvr>
                                        <p:cTn id="8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39348" y="44624"/>
            <a:ext cx="11113235" cy="796908"/>
          </a:xfrm>
        </p:spPr>
        <p:txBody>
          <a:bodyPr>
            <a:normAutofit fontScale="90000"/>
          </a:bodyPr>
          <a:lstStyle/>
          <a:p>
            <a:r>
              <a:rPr lang="ko-KR" altLang="en-US" dirty="0"/>
              <a:t>들어가면서</a:t>
            </a:r>
            <a:r>
              <a:rPr lang="en-US" altLang="ko-KR" dirty="0"/>
              <a:t>(Opening) – </a:t>
            </a:r>
            <a:r>
              <a:rPr lang="ko-KR" altLang="en-US" dirty="0"/>
              <a:t>내셔날 슈라인 </a:t>
            </a:r>
            <a:r>
              <a:rPr lang="en-US" altLang="ko-KR" dirty="0"/>
              <a:t>3</a:t>
            </a:r>
            <a:r>
              <a:rPr lang="ko-KR" altLang="en-US" dirty="0"/>
              <a:t>개의 앱스</a:t>
            </a:r>
            <a:r>
              <a:rPr lang="en-US" altLang="ko-KR" dirty="0"/>
              <a:t>(APES) – </a:t>
            </a:r>
            <a:r>
              <a:rPr lang="ko-KR" altLang="en-US" dirty="0"/>
              <a:t>묵주기도의 신비</a:t>
            </a:r>
            <a:r>
              <a:rPr lang="en-US" altLang="ko-KR" dirty="0"/>
              <a:t>	</a:t>
            </a:r>
            <a:endParaRPr lang="ko-KR" altLang="en-US" dirty="0"/>
          </a:p>
        </p:txBody>
      </p:sp>
      <p:grpSp>
        <p:nvGrpSpPr>
          <p:cNvPr id="32" name="Group 31">
            <a:extLst>
              <a:ext uri="{FF2B5EF4-FFF2-40B4-BE49-F238E27FC236}">
                <a16:creationId xmlns="" xmlns:a16="http://schemas.microsoft.com/office/drawing/2014/main" id="{273C0F90-B54C-1C28-C437-4BC4736FA27B}"/>
              </a:ext>
            </a:extLst>
          </p:cNvPr>
          <p:cNvGrpSpPr/>
          <p:nvPr/>
        </p:nvGrpSpPr>
        <p:grpSpPr>
          <a:xfrm>
            <a:off x="2830825" y="1682430"/>
            <a:ext cx="3841016" cy="4270651"/>
            <a:chOff x="2649823" y="1236240"/>
            <a:chExt cx="4377230" cy="4533020"/>
          </a:xfrm>
        </p:grpSpPr>
        <p:pic>
          <p:nvPicPr>
            <p:cNvPr id="1026" name="Picture 2" descr="Art &amp; Architecture - National Shrine of the Immaculate Conception">
              <a:extLst>
                <a:ext uri="{FF2B5EF4-FFF2-40B4-BE49-F238E27FC236}">
                  <a16:creationId xmlns="" xmlns:a16="http://schemas.microsoft.com/office/drawing/2014/main" id="{32AA30E4-A9D0-D921-8136-CA33FAA4DF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66" t="5343" b="13934"/>
            <a:stretch/>
          </p:blipFill>
          <p:spPr bwMode="auto">
            <a:xfrm rot="16200000">
              <a:off x="2909646" y="2942946"/>
              <a:ext cx="3636404" cy="201622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 xmlns:a16="http://schemas.microsoft.com/office/drawing/2014/main" id="{BE2B1B74-F254-8572-C7E7-BC6123AE4E67}"/>
                </a:ext>
              </a:extLst>
            </p:cNvPr>
            <p:cNvGrpSpPr/>
            <p:nvPr/>
          </p:nvGrpSpPr>
          <p:grpSpPr>
            <a:xfrm>
              <a:off x="2649823" y="1236240"/>
              <a:ext cx="4377230" cy="1663204"/>
              <a:chOff x="2649823" y="1236240"/>
              <a:chExt cx="4377230" cy="1663204"/>
            </a:xfrm>
          </p:grpSpPr>
          <p:sp>
            <p:nvSpPr>
              <p:cNvPr id="15" name="Arrow: Down 14">
                <a:extLst>
                  <a:ext uri="{FF2B5EF4-FFF2-40B4-BE49-F238E27FC236}">
                    <a16:creationId xmlns="" xmlns:a16="http://schemas.microsoft.com/office/drawing/2014/main" id="{3B55957F-96AD-7E58-1F95-6DB6C6FFE9A6}"/>
                  </a:ext>
                </a:extLst>
              </p:cNvPr>
              <p:cNvSpPr/>
              <p:nvPr/>
            </p:nvSpPr>
            <p:spPr>
              <a:xfrm>
                <a:off x="4655840" y="1592796"/>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6" name="Arrow: Down 15">
                <a:extLst>
                  <a:ext uri="{FF2B5EF4-FFF2-40B4-BE49-F238E27FC236}">
                    <a16:creationId xmlns="" xmlns:a16="http://schemas.microsoft.com/office/drawing/2014/main" id="{615846F9-2B6D-0773-7640-0334DDBB4F79}"/>
                  </a:ext>
                </a:extLst>
              </p:cNvPr>
              <p:cNvSpPr/>
              <p:nvPr/>
            </p:nvSpPr>
            <p:spPr>
              <a:xfrm rot="16200000">
                <a:off x="3807656" y="2482601"/>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Arrow: Down 16">
                <a:extLst>
                  <a:ext uri="{FF2B5EF4-FFF2-40B4-BE49-F238E27FC236}">
                    <a16:creationId xmlns="" xmlns:a16="http://schemas.microsoft.com/office/drawing/2014/main" id="{EC7326FB-B5F2-D3BF-7B9C-86B1D1CEF2BB}"/>
                  </a:ext>
                </a:extLst>
              </p:cNvPr>
              <p:cNvSpPr/>
              <p:nvPr/>
            </p:nvSpPr>
            <p:spPr>
              <a:xfrm rot="5400000">
                <a:off x="5497432" y="2456893"/>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TextBox 23">
                <a:extLst>
                  <a:ext uri="{FF2B5EF4-FFF2-40B4-BE49-F238E27FC236}">
                    <a16:creationId xmlns="" xmlns:a16="http://schemas.microsoft.com/office/drawing/2014/main" id="{FA530586-364B-2D8B-3369-019069ECEE72}"/>
                  </a:ext>
                </a:extLst>
              </p:cNvPr>
              <p:cNvSpPr txBox="1"/>
              <p:nvPr/>
            </p:nvSpPr>
            <p:spPr>
              <a:xfrm>
                <a:off x="4149396" y="1236240"/>
                <a:ext cx="1300919" cy="359353"/>
              </a:xfrm>
              <a:prstGeom prst="rect">
                <a:avLst/>
              </a:prstGeom>
              <a:noFill/>
            </p:spPr>
            <p:txBody>
              <a:bodyPr wrap="square" rtlCol="0">
                <a:spAutoFit/>
              </a:bodyPr>
              <a:lstStyle/>
              <a:p>
                <a:r>
                  <a:rPr lang="en-US" sz="1400" b="1" dirty="0">
                    <a:latin typeface="+mj-lt"/>
                  </a:rPr>
                  <a:t>North</a:t>
                </a:r>
                <a:r>
                  <a:rPr lang="ko-KR" altLang="en-US" sz="1600" b="1" dirty="0">
                    <a:latin typeface="+mj-lt"/>
                  </a:rPr>
                  <a:t> </a:t>
                </a:r>
                <a:r>
                  <a:rPr lang="en-US" altLang="ko-KR" sz="1600" b="1" dirty="0">
                    <a:latin typeface="+mj-lt"/>
                  </a:rPr>
                  <a:t>Apes</a:t>
                </a:r>
                <a:endParaRPr lang="en-US" sz="1600" b="1" dirty="0">
                  <a:latin typeface="+mj-lt"/>
                </a:endParaRPr>
              </a:p>
            </p:txBody>
          </p:sp>
          <p:sp>
            <p:nvSpPr>
              <p:cNvPr id="28" name="TextBox 27">
                <a:extLst>
                  <a:ext uri="{FF2B5EF4-FFF2-40B4-BE49-F238E27FC236}">
                    <a16:creationId xmlns="" xmlns:a16="http://schemas.microsoft.com/office/drawing/2014/main" id="{B638C765-77FD-36E2-5BB6-6DE1C1DC591A}"/>
                  </a:ext>
                </a:extLst>
              </p:cNvPr>
              <p:cNvSpPr txBox="1"/>
              <p:nvPr/>
            </p:nvSpPr>
            <p:spPr>
              <a:xfrm>
                <a:off x="5898870" y="2540091"/>
                <a:ext cx="1128183" cy="359353"/>
              </a:xfrm>
              <a:prstGeom prst="rect">
                <a:avLst/>
              </a:prstGeom>
              <a:noFill/>
            </p:spPr>
            <p:txBody>
              <a:bodyPr wrap="square" rtlCol="0">
                <a:spAutoFit/>
              </a:bodyPr>
              <a:lstStyle/>
              <a:p>
                <a:r>
                  <a:rPr lang="en-US" sz="1600" b="1" dirty="0">
                    <a:latin typeface="+mj-lt"/>
                  </a:rPr>
                  <a:t>East</a:t>
                </a:r>
                <a:r>
                  <a:rPr lang="ko-KR" altLang="en-US" sz="1600" b="1" dirty="0">
                    <a:latin typeface="+mj-lt"/>
                  </a:rPr>
                  <a:t> </a:t>
                </a:r>
                <a:r>
                  <a:rPr lang="en-US" altLang="ko-KR" sz="1400" b="1" dirty="0">
                    <a:latin typeface="+mj-lt"/>
                  </a:rPr>
                  <a:t>Apes</a:t>
                </a:r>
                <a:endParaRPr lang="en-US" sz="1600" b="1" dirty="0">
                  <a:latin typeface="+mj-lt"/>
                </a:endParaRPr>
              </a:p>
            </p:txBody>
          </p:sp>
          <p:sp>
            <p:nvSpPr>
              <p:cNvPr id="29" name="TextBox 28">
                <a:extLst>
                  <a:ext uri="{FF2B5EF4-FFF2-40B4-BE49-F238E27FC236}">
                    <a16:creationId xmlns="" xmlns:a16="http://schemas.microsoft.com/office/drawing/2014/main" id="{43EAC4F1-E5D9-86C8-0638-F6565EFF6C40}"/>
                  </a:ext>
                </a:extLst>
              </p:cNvPr>
              <p:cNvSpPr txBox="1"/>
              <p:nvPr/>
            </p:nvSpPr>
            <p:spPr>
              <a:xfrm>
                <a:off x="2649823" y="2540091"/>
                <a:ext cx="1178326" cy="338554"/>
              </a:xfrm>
              <a:prstGeom prst="rect">
                <a:avLst/>
              </a:prstGeom>
              <a:noFill/>
            </p:spPr>
            <p:txBody>
              <a:bodyPr wrap="square" rtlCol="0">
                <a:spAutoFit/>
              </a:bodyPr>
              <a:lstStyle/>
              <a:p>
                <a:r>
                  <a:rPr lang="en-US" sz="1400" b="1" dirty="0">
                    <a:latin typeface="+mj-lt"/>
                  </a:rPr>
                  <a:t>West</a:t>
                </a:r>
                <a:r>
                  <a:rPr lang="ko-KR" altLang="en-US" sz="1400" b="1" dirty="0">
                    <a:latin typeface="+mj-lt"/>
                  </a:rPr>
                  <a:t> </a:t>
                </a:r>
                <a:r>
                  <a:rPr lang="en-US" altLang="ko-KR" sz="1400" b="1" dirty="0">
                    <a:latin typeface="+mj-lt"/>
                  </a:rPr>
                  <a:t>Apes</a:t>
                </a:r>
                <a:endParaRPr lang="en-US" sz="1400" b="1" dirty="0">
                  <a:latin typeface="+mj-lt"/>
                </a:endParaRPr>
              </a:p>
            </p:txBody>
          </p:sp>
        </p:grpSp>
      </p:grpSp>
      <p:grpSp>
        <p:nvGrpSpPr>
          <p:cNvPr id="33" name="Group 32">
            <a:extLst>
              <a:ext uri="{FF2B5EF4-FFF2-40B4-BE49-F238E27FC236}">
                <a16:creationId xmlns="" xmlns:a16="http://schemas.microsoft.com/office/drawing/2014/main" id="{6EB87E1C-49B8-4A69-F724-0C8D1A8A02DC}"/>
              </a:ext>
            </a:extLst>
          </p:cNvPr>
          <p:cNvGrpSpPr/>
          <p:nvPr/>
        </p:nvGrpSpPr>
        <p:grpSpPr>
          <a:xfrm>
            <a:off x="199654" y="2556180"/>
            <a:ext cx="2447305" cy="2616048"/>
            <a:chOff x="264319" y="3739860"/>
            <a:chExt cx="2447305" cy="2616048"/>
          </a:xfrm>
        </p:grpSpPr>
        <p:pic>
          <p:nvPicPr>
            <p:cNvPr id="1028" name="Picture 4" descr="The Basilica of the National Shrine of the Immaculate Conception: America's  Catholic Church - YouTube">
              <a:extLst>
                <a:ext uri="{FF2B5EF4-FFF2-40B4-BE49-F238E27FC236}">
                  <a16:creationId xmlns="" xmlns:a16="http://schemas.microsoft.com/office/drawing/2014/main" id="{10238A3A-EA5E-DD51-8EE6-C8E67052B8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55" r="23423"/>
            <a:stretch/>
          </p:blipFill>
          <p:spPr bwMode="auto">
            <a:xfrm>
              <a:off x="264319" y="3739860"/>
              <a:ext cx="2447305" cy="2616048"/>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 xmlns:a16="http://schemas.microsoft.com/office/drawing/2014/main" id="{8F7F0686-116A-D5AE-7D84-0D87450AA0ED}"/>
                </a:ext>
              </a:extLst>
            </p:cNvPr>
            <p:cNvSpPr/>
            <p:nvPr/>
          </p:nvSpPr>
          <p:spPr>
            <a:xfrm rot="10800000">
              <a:off x="2063552" y="5467404"/>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2" name="Arrow: Down 21">
              <a:extLst>
                <a:ext uri="{FF2B5EF4-FFF2-40B4-BE49-F238E27FC236}">
                  <a16:creationId xmlns="" xmlns:a16="http://schemas.microsoft.com/office/drawing/2014/main" id="{B296C6C4-1120-B97E-0881-78165C16B1F3}"/>
                </a:ext>
              </a:extLst>
            </p:cNvPr>
            <p:cNvSpPr/>
            <p:nvPr/>
          </p:nvSpPr>
          <p:spPr>
            <a:xfrm rot="10800000">
              <a:off x="495198" y="5517232"/>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0" name="Arrow: Down 29">
              <a:extLst>
                <a:ext uri="{FF2B5EF4-FFF2-40B4-BE49-F238E27FC236}">
                  <a16:creationId xmlns="" xmlns:a16="http://schemas.microsoft.com/office/drawing/2014/main" id="{57F1AA43-DB53-E93A-17A3-480EE28C42D8}"/>
                </a:ext>
              </a:extLst>
            </p:cNvPr>
            <p:cNvSpPr/>
            <p:nvPr/>
          </p:nvSpPr>
          <p:spPr>
            <a:xfrm>
              <a:off x="1243183" y="3843557"/>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 xmlns:a16="http://schemas.microsoft.com/office/drawing/2014/main" id="{819AD257-A1A1-ED52-DDEF-FCC98767E5BE}"/>
              </a:ext>
            </a:extLst>
          </p:cNvPr>
          <p:cNvGrpSpPr/>
          <p:nvPr/>
        </p:nvGrpSpPr>
        <p:grpSpPr>
          <a:xfrm>
            <a:off x="6671841" y="1884101"/>
            <a:ext cx="5028530" cy="3918911"/>
            <a:chOff x="6756102" y="1486788"/>
            <a:chExt cx="5028530" cy="3918911"/>
          </a:xfrm>
        </p:grpSpPr>
        <p:pic>
          <p:nvPicPr>
            <p:cNvPr id="14" name="Picture 13">
              <a:extLst>
                <a:ext uri="{FF2B5EF4-FFF2-40B4-BE49-F238E27FC236}">
                  <a16:creationId xmlns="" xmlns:a16="http://schemas.microsoft.com/office/drawing/2014/main" id="{C5D84C92-7EA4-76A9-0F59-4829E594D6A0}"/>
                </a:ext>
              </a:extLst>
            </p:cNvPr>
            <p:cNvPicPr>
              <a:picLocks noChangeAspect="1"/>
            </p:cNvPicPr>
            <p:nvPr/>
          </p:nvPicPr>
          <p:blipFill rotWithShape="1">
            <a:blip r:embed="rId4"/>
            <a:srcRect l="1628" t="7902" r="10113"/>
            <a:stretch/>
          </p:blipFill>
          <p:spPr>
            <a:xfrm>
              <a:off x="6888088" y="2036726"/>
              <a:ext cx="4662514" cy="3368973"/>
            </a:xfrm>
            <a:prstGeom prst="rect">
              <a:avLst/>
            </a:prstGeom>
          </p:spPr>
        </p:pic>
        <p:sp>
          <p:nvSpPr>
            <p:cNvPr id="18" name="Arrow: Down 17">
              <a:extLst>
                <a:ext uri="{FF2B5EF4-FFF2-40B4-BE49-F238E27FC236}">
                  <a16:creationId xmlns="" xmlns:a16="http://schemas.microsoft.com/office/drawing/2014/main" id="{08B194B9-283B-2386-6BEE-725B3B84FB45}"/>
                </a:ext>
              </a:extLst>
            </p:cNvPr>
            <p:cNvSpPr/>
            <p:nvPr/>
          </p:nvSpPr>
          <p:spPr>
            <a:xfrm rot="5400000">
              <a:off x="10144321" y="2966358"/>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9" name="Arrow: Down 18">
              <a:extLst>
                <a:ext uri="{FF2B5EF4-FFF2-40B4-BE49-F238E27FC236}">
                  <a16:creationId xmlns="" xmlns:a16="http://schemas.microsoft.com/office/drawing/2014/main" id="{7EAF3FCE-AE6C-5186-7AA1-7F488107FB1B}"/>
                </a:ext>
              </a:extLst>
            </p:cNvPr>
            <p:cNvSpPr/>
            <p:nvPr/>
          </p:nvSpPr>
          <p:spPr>
            <a:xfrm rot="16200000">
              <a:off x="8018598" y="3004458"/>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Arrow: Down 19">
              <a:extLst>
                <a:ext uri="{FF2B5EF4-FFF2-40B4-BE49-F238E27FC236}">
                  <a16:creationId xmlns="" xmlns:a16="http://schemas.microsoft.com/office/drawing/2014/main" id="{696B5981-0CBA-8239-578E-3FE187A8C180}"/>
                </a:ext>
              </a:extLst>
            </p:cNvPr>
            <p:cNvSpPr/>
            <p:nvPr/>
          </p:nvSpPr>
          <p:spPr>
            <a:xfrm>
              <a:off x="9103904" y="1969452"/>
              <a:ext cx="288032" cy="504055"/>
            </a:xfrm>
            <a:prstGeom prst="downArrow">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3" name="TextBox 22">
              <a:extLst>
                <a:ext uri="{FF2B5EF4-FFF2-40B4-BE49-F238E27FC236}">
                  <a16:creationId xmlns="" xmlns:a16="http://schemas.microsoft.com/office/drawing/2014/main" id="{6F382C83-3F31-0312-A953-A99D4053B882}"/>
                </a:ext>
              </a:extLst>
            </p:cNvPr>
            <p:cNvSpPr txBox="1"/>
            <p:nvPr/>
          </p:nvSpPr>
          <p:spPr>
            <a:xfrm>
              <a:off x="8564353" y="1486788"/>
              <a:ext cx="1348071" cy="523220"/>
            </a:xfrm>
            <a:prstGeom prst="rect">
              <a:avLst/>
            </a:prstGeom>
            <a:noFill/>
          </p:spPr>
          <p:txBody>
            <a:bodyPr wrap="square" rtlCol="0">
              <a:spAutoFit/>
            </a:bodyPr>
            <a:lstStyle/>
            <a:p>
              <a:pPr algn="ctr"/>
              <a:r>
                <a:rPr lang="en-US" sz="1400" b="1" dirty="0">
                  <a:latin typeface="+mj-lt"/>
                </a:rPr>
                <a:t>North</a:t>
              </a:r>
              <a:r>
                <a:rPr lang="ko-KR" altLang="en-US" sz="1400" b="1" dirty="0">
                  <a:latin typeface="+mj-lt"/>
                </a:rPr>
                <a:t> </a:t>
              </a:r>
              <a:r>
                <a:rPr lang="en-US" altLang="ko-KR" sz="1400" b="1" dirty="0">
                  <a:latin typeface="+mj-lt"/>
                </a:rPr>
                <a:t>Apes</a:t>
              </a:r>
            </a:p>
            <a:p>
              <a:pPr algn="ctr"/>
              <a:r>
                <a:rPr lang="en-US" sz="1400" b="1" dirty="0">
                  <a:latin typeface="+mj-lt"/>
                </a:rPr>
                <a:t>(</a:t>
              </a:r>
              <a:r>
                <a:rPr lang="ko-KR" altLang="en-US" sz="1400" b="1" dirty="0">
                  <a:latin typeface="+mj-lt"/>
                </a:rPr>
                <a:t>영광의 신비</a:t>
              </a:r>
              <a:r>
                <a:rPr lang="en-US" altLang="ko-KR" sz="1400" b="1" dirty="0">
                  <a:latin typeface="+mj-lt"/>
                </a:rPr>
                <a:t>)</a:t>
              </a:r>
              <a:endParaRPr lang="en-US" sz="1400" b="1" dirty="0">
                <a:latin typeface="+mj-lt"/>
              </a:endParaRPr>
            </a:p>
          </p:txBody>
        </p:sp>
        <p:sp>
          <p:nvSpPr>
            <p:cNvPr id="34" name="TextBox 33">
              <a:extLst>
                <a:ext uri="{FF2B5EF4-FFF2-40B4-BE49-F238E27FC236}">
                  <a16:creationId xmlns="" xmlns:a16="http://schemas.microsoft.com/office/drawing/2014/main" id="{234B6D94-678A-8DFC-CF37-1B4B7053E78F}"/>
                </a:ext>
              </a:extLst>
            </p:cNvPr>
            <p:cNvSpPr txBox="1"/>
            <p:nvPr/>
          </p:nvSpPr>
          <p:spPr>
            <a:xfrm>
              <a:off x="10430532" y="2986541"/>
              <a:ext cx="1354100" cy="523220"/>
            </a:xfrm>
            <a:prstGeom prst="rect">
              <a:avLst/>
            </a:prstGeom>
            <a:noFill/>
          </p:spPr>
          <p:txBody>
            <a:bodyPr wrap="square" rtlCol="0">
              <a:spAutoFit/>
            </a:bodyPr>
            <a:lstStyle/>
            <a:p>
              <a:pPr algn="ctr"/>
              <a:r>
                <a:rPr lang="en-US" sz="1400" b="1" dirty="0">
                  <a:latin typeface="+mj-lt"/>
                </a:rPr>
                <a:t>East</a:t>
              </a:r>
              <a:r>
                <a:rPr lang="ko-KR" altLang="en-US" sz="1400" b="1" dirty="0">
                  <a:latin typeface="+mj-lt"/>
                </a:rPr>
                <a:t> </a:t>
              </a:r>
              <a:r>
                <a:rPr lang="en-US" altLang="ko-KR" sz="1400" b="1" dirty="0">
                  <a:latin typeface="+mj-lt"/>
                </a:rPr>
                <a:t>Apes</a:t>
              </a:r>
            </a:p>
            <a:p>
              <a:pPr algn="ctr"/>
              <a:r>
                <a:rPr lang="en-US" sz="1400" b="1" dirty="0">
                  <a:latin typeface="+mj-lt"/>
                </a:rPr>
                <a:t>(</a:t>
              </a:r>
              <a:r>
                <a:rPr lang="ko-KR" altLang="en-US" sz="1400" b="1" dirty="0">
                  <a:latin typeface="+mj-lt"/>
                </a:rPr>
                <a:t>고통의 신비</a:t>
              </a:r>
              <a:r>
                <a:rPr lang="en-US" altLang="ko-KR" sz="1400" b="1" dirty="0">
                  <a:latin typeface="+mj-lt"/>
                </a:rPr>
                <a:t>)</a:t>
              </a:r>
              <a:endParaRPr lang="en-US" sz="1400" b="1" dirty="0">
                <a:latin typeface="+mj-lt"/>
              </a:endParaRPr>
            </a:p>
          </p:txBody>
        </p:sp>
        <p:sp>
          <p:nvSpPr>
            <p:cNvPr id="35" name="TextBox 34">
              <a:extLst>
                <a:ext uri="{FF2B5EF4-FFF2-40B4-BE49-F238E27FC236}">
                  <a16:creationId xmlns="" xmlns:a16="http://schemas.microsoft.com/office/drawing/2014/main" id="{AD9D51E8-4049-FE30-AEFE-BB510874F382}"/>
                </a:ext>
              </a:extLst>
            </p:cNvPr>
            <p:cNvSpPr txBox="1"/>
            <p:nvPr/>
          </p:nvSpPr>
          <p:spPr>
            <a:xfrm>
              <a:off x="6756102" y="2943671"/>
              <a:ext cx="1196940" cy="523220"/>
            </a:xfrm>
            <a:prstGeom prst="rect">
              <a:avLst/>
            </a:prstGeom>
            <a:noFill/>
          </p:spPr>
          <p:txBody>
            <a:bodyPr wrap="square" rtlCol="0">
              <a:spAutoFit/>
            </a:bodyPr>
            <a:lstStyle/>
            <a:p>
              <a:pPr algn="ctr"/>
              <a:r>
                <a:rPr lang="en-US" sz="1400" b="1" dirty="0">
                  <a:latin typeface="+mj-lt"/>
                </a:rPr>
                <a:t>West</a:t>
              </a:r>
              <a:r>
                <a:rPr lang="ko-KR" altLang="en-US" sz="1400" b="1" dirty="0">
                  <a:latin typeface="+mj-lt"/>
                </a:rPr>
                <a:t> </a:t>
              </a:r>
              <a:r>
                <a:rPr lang="en-US" altLang="ko-KR" sz="1400" b="1" dirty="0">
                  <a:latin typeface="+mj-lt"/>
                </a:rPr>
                <a:t>Apes</a:t>
              </a:r>
              <a:br>
                <a:rPr lang="en-US" altLang="ko-KR" sz="1400" b="1" dirty="0">
                  <a:latin typeface="+mj-lt"/>
                </a:rPr>
              </a:br>
              <a:r>
                <a:rPr lang="en-US" altLang="ko-KR" sz="1400" b="1" dirty="0">
                  <a:latin typeface="+mj-lt"/>
                </a:rPr>
                <a:t>(</a:t>
              </a:r>
              <a:r>
                <a:rPr lang="ko-KR" altLang="en-US" sz="1400" b="1" dirty="0">
                  <a:latin typeface="+mj-lt"/>
                </a:rPr>
                <a:t>환희의 신비</a:t>
              </a:r>
              <a:r>
                <a:rPr lang="en-US" altLang="ko-KR" sz="1400" b="1" dirty="0">
                  <a:latin typeface="+mj-lt"/>
                </a:rPr>
                <a:t>)</a:t>
              </a:r>
              <a:endParaRPr lang="en-US" sz="1400" b="1" dirty="0">
                <a:latin typeface="+mj-lt"/>
              </a:endParaRPr>
            </a:p>
          </p:txBody>
        </p:sp>
      </p:grpSp>
    </p:spTree>
    <p:extLst>
      <p:ext uri="{BB962C8B-B14F-4D97-AF65-F5344CB8AC3E}">
        <p14:creationId xmlns:p14="http://schemas.microsoft.com/office/powerpoint/2010/main" val="68107898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124744"/>
            <a:ext cx="75057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05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39348" y="44624"/>
            <a:ext cx="11113235" cy="796908"/>
          </a:xfrm>
        </p:spPr>
        <p:txBody>
          <a:bodyPr>
            <a:normAutofit fontScale="90000"/>
          </a:bodyPr>
          <a:lstStyle/>
          <a:p>
            <a:r>
              <a:rPr lang="ko-KR" altLang="en-US" dirty="0"/>
              <a:t>들어가면서</a:t>
            </a:r>
            <a:r>
              <a:rPr lang="en-US" altLang="ko-KR" dirty="0"/>
              <a:t>(Opening) – </a:t>
            </a:r>
            <a:r>
              <a:rPr lang="ko-KR" altLang="en-US" dirty="0"/>
              <a:t>내셔날 슈라인 </a:t>
            </a:r>
            <a:r>
              <a:rPr lang="en-US" altLang="ko-KR" dirty="0"/>
              <a:t>3</a:t>
            </a:r>
            <a:r>
              <a:rPr lang="ko-KR" altLang="en-US" dirty="0"/>
              <a:t>개의 앱스</a:t>
            </a:r>
            <a:r>
              <a:rPr lang="en-US" altLang="ko-KR" dirty="0"/>
              <a:t>(APES) – </a:t>
            </a:r>
            <a:r>
              <a:rPr lang="ko-KR" altLang="en-US" dirty="0"/>
              <a:t>묵주기도의 신비</a:t>
            </a:r>
            <a:r>
              <a:rPr lang="en-US" altLang="ko-KR" dirty="0"/>
              <a:t>	</a:t>
            </a:r>
            <a:endParaRPr lang="ko-KR" altLang="en-US" dirty="0"/>
          </a:p>
        </p:txBody>
      </p:sp>
      <p:pic>
        <p:nvPicPr>
          <p:cNvPr id="38" name="Picture 37" descr="A ceiling with a mural on the ceiling&#10;&#10;Description automatically generated">
            <a:extLst>
              <a:ext uri="{FF2B5EF4-FFF2-40B4-BE49-F238E27FC236}">
                <a16:creationId xmlns="" xmlns:a16="http://schemas.microsoft.com/office/drawing/2014/main" id="{EB9AD93D-D340-6095-E17A-F60DD79D95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48" y="1355773"/>
            <a:ext cx="3721731" cy="2482366"/>
          </a:xfrm>
          <a:prstGeom prst="rect">
            <a:avLst/>
          </a:prstGeom>
        </p:spPr>
      </p:pic>
      <p:pic>
        <p:nvPicPr>
          <p:cNvPr id="46" name="Picture 45" descr="A ceiling of a building with a mural on the ceiling&#10;&#10;Description automatically generated">
            <a:extLst>
              <a:ext uri="{FF2B5EF4-FFF2-40B4-BE49-F238E27FC236}">
                <a16:creationId xmlns="" xmlns:a16="http://schemas.microsoft.com/office/drawing/2014/main" id="{6A5E3C7A-44DF-6819-C9C4-8DDECFADD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776" y="3933056"/>
            <a:ext cx="3866074" cy="2576754"/>
          </a:xfrm>
          <a:prstGeom prst="rect">
            <a:avLst/>
          </a:prstGeom>
        </p:spPr>
      </p:pic>
      <p:pic>
        <p:nvPicPr>
          <p:cNvPr id="48" name="Picture 47" descr="A ceiling with a mural on the ceiling&#10;&#10;Description automatically generated with medium confidence">
            <a:extLst>
              <a:ext uri="{FF2B5EF4-FFF2-40B4-BE49-F238E27FC236}">
                <a16:creationId xmlns="" xmlns:a16="http://schemas.microsoft.com/office/drawing/2014/main" id="{0DAE7BAC-5586-0042-30D1-B14DC95F0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8191" y="1196753"/>
            <a:ext cx="3963046" cy="2641386"/>
          </a:xfrm>
          <a:prstGeom prst="rect">
            <a:avLst/>
          </a:prstGeom>
        </p:spPr>
      </p:pic>
      <p:sp>
        <p:nvSpPr>
          <p:cNvPr id="49" name="TextBox 48">
            <a:extLst>
              <a:ext uri="{FF2B5EF4-FFF2-40B4-BE49-F238E27FC236}">
                <a16:creationId xmlns="" xmlns:a16="http://schemas.microsoft.com/office/drawing/2014/main" id="{A3BB4C46-0CB9-DA53-CDF7-DCB4A79A4B7A}"/>
              </a:ext>
            </a:extLst>
          </p:cNvPr>
          <p:cNvSpPr txBox="1"/>
          <p:nvPr/>
        </p:nvSpPr>
        <p:spPr>
          <a:xfrm>
            <a:off x="551383" y="4437112"/>
            <a:ext cx="2569931" cy="1077218"/>
          </a:xfrm>
          <a:prstGeom prst="rect">
            <a:avLst/>
          </a:prstGeom>
          <a:noFill/>
        </p:spPr>
        <p:txBody>
          <a:bodyPr wrap="square" rtlCol="0">
            <a:spAutoFit/>
          </a:bodyPr>
          <a:lstStyle/>
          <a:p>
            <a:pPr algn="ctr"/>
            <a:r>
              <a:rPr lang="ko-KR" altLang="en-US" sz="1600" b="1" dirty="0">
                <a:latin typeface="+mj-lt"/>
              </a:rPr>
              <a:t>환희의 신비</a:t>
            </a:r>
            <a:endParaRPr lang="en-US" altLang="ko-KR" sz="1600" b="1" dirty="0">
              <a:latin typeface="+mj-lt"/>
            </a:endParaRPr>
          </a:p>
          <a:p>
            <a:pPr algn="ctr"/>
            <a:r>
              <a:rPr lang="en-US" sz="1600" b="1" dirty="0">
                <a:latin typeface="+mj-lt"/>
              </a:rPr>
              <a:t>(</a:t>
            </a:r>
            <a:r>
              <a:rPr lang="ko-KR" altLang="en-US" sz="1600" b="1" dirty="0">
                <a:latin typeface="+mj-lt"/>
              </a:rPr>
              <a:t>태양을 입은 여인</a:t>
            </a:r>
            <a:r>
              <a:rPr lang="en-US" altLang="ko-KR" sz="1600" b="1" dirty="0">
                <a:latin typeface="+mj-lt"/>
              </a:rPr>
              <a:t>)</a:t>
            </a:r>
          </a:p>
          <a:p>
            <a:pPr algn="ctr"/>
            <a:r>
              <a:rPr lang="en-US" sz="1600" b="1" dirty="0">
                <a:latin typeface="+mj-lt"/>
              </a:rPr>
              <a:t>(</a:t>
            </a:r>
            <a:r>
              <a:rPr lang="en-US" sz="1600" b="1" dirty="0">
                <a:effectLst/>
                <a:latin typeface="+mj-lt"/>
                <a:ea typeface="Malgun Gothic" panose="020B0503020000020004" pitchFamily="34" charset="-127"/>
              </a:rPr>
              <a:t>The Woman Clothed with the Sun (</a:t>
            </a:r>
            <a:r>
              <a:rPr lang="ko-KR" altLang="en-US" sz="1600" b="1" dirty="0">
                <a:latin typeface="+mj-lt"/>
                <a:ea typeface="Malgun Gothic" panose="020B0503020000020004" pitchFamily="34" charset="-127"/>
              </a:rPr>
              <a:t>묵시 </a:t>
            </a:r>
            <a:r>
              <a:rPr lang="en-US" altLang="ko-KR" sz="1600" b="1" dirty="0">
                <a:latin typeface="+mj-lt"/>
                <a:ea typeface="Malgun Gothic" panose="020B0503020000020004" pitchFamily="34" charset="-127"/>
              </a:rPr>
              <a:t>12,1))</a:t>
            </a:r>
            <a:endParaRPr lang="en-US" sz="1600" b="1" dirty="0">
              <a:latin typeface="+mj-lt"/>
            </a:endParaRPr>
          </a:p>
        </p:txBody>
      </p:sp>
      <p:sp>
        <p:nvSpPr>
          <p:cNvPr id="50" name="TextBox 49">
            <a:extLst>
              <a:ext uri="{FF2B5EF4-FFF2-40B4-BE49-F238E27FC236}">
                <a16:creationId xmlns="" xmlns:a16="http://schemas.microsoft.com/office/drawing/2014/main" id="{612744B6-0D7B-719C-9CC3-EBD1E2D80A2D}"/>
              </a:ext>
            </a:extLst>
          </p:cNvPr>
          <p:cNvSpPr txBox="1"/>
          <p:nvPr/>
        </p:nvSpPr>
        <p:spPr>
          <a:xfrm>
            <a:off x="4823857" y="1694796"/>
            <a:ext cx="1944216" cy="1569660"/>
          </a:xfrm>
          <a:prstGeom prst="rect">
            <a:avLst/>
          </a:prstGeom>
          <a:noFill/>
        </p:spPr>
        <p:txBody>
          <a:bodyPr wrap="square" rtlCol="0">
            <a:spAutoFit/>
          </a:bodyPr>
          <a:lstStyle/>
          <a:p>
            <a:pPr algn="ctr"/>
            <a:r>
              <a:rPr lang="ko-KR" altLang="en-US" sz="1600" b="1" dirty="0">
                <a:latin typeface="+mj-lt"/>
              </a:rPr>
              <a:t>영광의 신비</a:t>
            </a:r>
            <a:endParaRPr lang="en-US" altLang="ko-KR" sz="1600" b="1" dirty="0">
              <a:latin typeface="+mj-lt"/>
            </a:endParaRPr>
          </a:p>
          <a:p>
            <a:pPr algn="ctr"/>
            <a:r>
              <a:rPr lang="en-US" sz="1600" b="1" dirty="0">
                <a:latin typeface="+mj-lt"/>
              </a:rPr>
              <a:t>(</a:t>
            </a:r>
            <a:r>
              <a:rPr lang="ko-KR" altLang="en-US" sz="1600" b="1" dirty="0">
                <a:latin typeface="+mj-lt"/>
              </a:rPr>
              <a:t>영광의 그리스도</a:t>
            </a:r>
            <a:r>
              <a:rPr lang="en-US" altLang="ko-KR" sz="1600" b="1" dirty="0">
                <a:latin typeface="+mj-lt"/>
              </a:rPr>
              <a:t>)</a:t>
            </a:r>
          </a:p>
          <a:p>
            <a:pPr algn="ctr"/>
            <a:r>
              <a:rPr lang="en-US" altLang="ko-KR" sz="1600" b="1" dirty="0">
                <a:latin typeface="+mj-lt"/>
              </a:rPr>
              <a:t>(Christ</a:t>
            </a:r>
            <a:r>
              <a:rPr lang="ko-KR" altLang="en-US" sz="1600" b="1" dirty="0">
                <a:latin typeface="+mj-lt"/>
              </a:rPr>
              <a:t> </a:t>
            </a:r>
            <a:r>
              <a:rPr lang="en-US" altLang="ko-KR" sz="1600" b="1" dirty="0">
                <a:latin typeface="+mj-lt"/>
              </a:rPr>
              <a:t>in</a:t>
            </a:r>
            <a:r>
              <a:rPr lang="ko-KR" altLang="en-US" sz="1600" b="1" dirty="0">
                <a:latin typeface="+mj-lt"/>
              </a:rPr>
              <a:t> </a:t>
            </a:r>
            <a:r>
              <a:rPr lang="en-US" altLang="ko-KR" sz="1600" b="1" dirty="0">
                <a:latin typeface="+mj-lt"/>
              </a:rPr>
              <a:t>Majesty)</a:t>
            </a:r>
          </a:p>
          <a:p>
            <a:pPr algn="ctr"/>
            <a:r>
              <a:rPr lang="en-US" sz="1600" b="1" dirty="0">
                <a:latin typeface="+mj-lt"/>
              </a:rPr>
              <a:t> </a:t>
            </a:r>
            <a:r>
              <a:rPr lang="ko-KR" altLang="en-US" sz="1600" b="1" dirty="0">
                <a:latin typeface="+mj-lt"/>
              </a:rPr>
              <a:t>세계에서 가장 큰 예수 그리스도 모자이크</a:t>
            </a:r>
            <a:r>
              <a:rPr lang="en-US" altLang="ko-KR" sz="1600" b="1" dirty="0">
                <a:latin typeface="+mj-lt"/>
              </a:rPr>
              <a:t>(3,610 SQFT)</a:t>
            </a:r>
            <a:endParaRPr lang="en-US" b="1" dirty="0">
              <a:latin typeface="+mj-lt"/>
            </a:endParaRPr>
          </a:p>
        </p:txBody>
      </p:sp>
      <p:sp>
        <p:nvSpPr>
          <p:cNvPr id="51" name="TextBox 50">
            <a:extLst>
              <a:ext uri="{FF2B5EF4-FFF2-40B4-BE49-F238E27FC236}">
                <a16:creationId xmlns="" xmlns:a16="http://schemas.microsoft.com/office/drawing/2014/main" id="{8A74DA2D-9423-B153-FB30-EECF7A0D1CC4}"/>
              </a:ext>
            </a:extLst>
          </p:cNvPr>
          <p:cNvSpPr txBox="1"/>
          <p:nvPr/>
        </p:nvSpPr>
        <p:spPr>
          <a:xfrm>
            <a:off x="8904311" y="4405126"/>
            <a:ext cx="2448272" cy="1323439"/>
          </a:xfrm>
          <a:prstGeom prst="rect">
            <a:avLst/>
          </a:prstGeom>
          <a:noFill/>
        </p:spPr>
        <p:txBody>
          <a:bodyPr wrap="square" rtlCol="0">
            <a:spAutoFit/>
          </a:bodyPr>
          <a:lstStyle/>
          <a:p>
            <a:pPr algn="ctr"/>
            <a:r>
              <a:rPr lang="ko-KR" altLang="en-US" sz="1600" b="1" dirty="0">
                <a:latin typeface="+mj-lt"/>
              </a:rPr>
              <a:t>고통의 신비</a:t>
            </a:r>
            <a:endParaRPr lang="en-US" altLang="ko-KR" sz="1600" b="1" dirty="0">
              <a:latin typeface="+mj-lt"/>
            </a:endParaRPr>
          </a:p>
          <a:p>
            <a:pPr algn="ctr"/>
            <a:r>
              <a:rPr lang="en-US" sz="1600" b="1" dirty="0">
                <a:latin typeface="+mj-lt"/>
              </a:rPr>
              <a:t>(</a:t>
            </a:r>
            <a:r>
              <a:rPr lang="ko-KR" altLang="en-US" sz="1600" b="1" dirty="0">
                <a:latin typeface="+mj-lt"/>
              </a:rPr>
              <a:t>성 요셉 성인</a:t>
            </a:r>
            <a:r>
              <a:rPr lang="en-US" altLang="ko-KR" sz="1600" b="1" dirty="0">
                <a:latin typeface="+mj-lt"/>
              </a:rPr>
              <a:t>/</a:t>
            </a:r>
            <a:r>
              <a:rPr lang="ko-KR" altLang="en-US" sz="1600" b="1" dirty="0">
                <a:latin typeface="+mj-lt"/>
              </a:rPr>
              <a:t>노동자의 수호성인</a:t>
            </a:r>
            <a:r>
              <a:rPr lang="en-US" altLang="ko-KR" sz="1600" b="1" dirty="0">
                <a:latin typeface="+mj-lt"/>
              </a:rPr>
              <a:t>/</a:t>
            </a:r>
            <a:r>
              <a:rPr lang="ko-KR" altLang="en-US" sz="1600" b="1" dirty="0">
                <a:latin typeface="+mj-lt"/>
              </a:rPr>
              <a:t>제</a:t>
            </a:r>
            <a:r>
              <a:rPr lang="en-US" altLang="ko-KR" sz="1600" b="1" dirty="0">
                <a:latin typeface="+mj-lt"/>
              </a:rPr>
              <a:t>2</a:t>
            </a:r>
            <a:r>
              <a:rPr lang="ko-KR" altLang="en-US" sz="1600" b="1" dirty="0">
                <a:latin typeface="+mj-lt"/>
              </a:rPr>
              <a:t>바티칸공의회 보호자</a:t>
            </a:r>
            <a:r>
              <a:rPr lang="en-US" altLang="ko-KR" sz="1600" b="1" dirty="0">
                <a:latin typeface="+mj-lt"/>
              </a:rPr>
              <a:t>/</a:t>
            </a:r>
            <a:r>
              <a:rPr lang="ko-KR" altLang="en-US" sz="1600" b="1" dirty="0">
                <a:latin typeface="+mj-lt"/>
              </a:rPr>
              <a:t>희생과 봉사의 삶</a:t>
            </a:r>
            <a:r>
              <a:rPr lang="en-US" altLang="ko-KR" sz="1600" b="1" dirty="0">
                <a:latin typeface="+mj-lt"/>
              </a:rPr>
              <a:t>)</a:t>
            </a:r>
            <a:endParaRPr lang="en-US" b="1" dirty="0">
              <a:latin typeface="+mj-lt"/>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r>
              <a:rPr lang="ko-KR" altLang="en-US" sz="2800" b="1" dirty="0">
                <a:solidFill>
                  <a:schemeClr val="bg1"/>
                </a:solidFill>
                <a:latin typeface="+mj-lt"/>
                <a:ea typeface="맑은 고딕" pitchFamily="50" charset="-127"/>
              </a:rPr>
              <a:t>환희의 신비</a:t>
            </a:r>
            <a:r>
              <a:rPr lang="en-US" altLang="ko-KR" sz="2800" b="1" dirty="0">
                <a:solidFill>
                  <a:schemeClr val="bg1"/>
                </a:solidFill>
                <a:latin typeface="+mj-lt"/>
                <a:ea typeface="맑은 고딕" pitchFamily="50" charset="-127"/>
              </a:rPr>
              <a:t>(Joyful Mysteries)</a:t>
            </a:r>
          </a:p>
        </p:txBody>
      </p:sp>
      <p:pic>
        <p:nvPicPr>
          <p:cNvPr id="20" name="Picture 19" descr="A room with a circular floor and a mosaic pattern&#10;&#10;Description automatically generated with medium confidence">
            <a:extLst>
              <a:ext uri="{FF2B5EF4-FFF2-40B4-BE49-F238E27FC236}">
                <a16:creationId xmlns="" xmlns:a16="http://schemas.microsoft.com/office/drawing/2014/main" id="{4E9BE53F-52F8-6EB2-BAE7-A3F881C8C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412776"/>
            <a:ext cx="7416824" cy="4946964"/>
          </a:xfrm>
          <a:prstGeom prst="rect">
            <a:avLst/>
          </a:prstGeom>
        </p:spPr>
      </p:pic>
      <p:sp>
        <p:nvSpPr>
          <p:cNvPr id="4" name="TextBox 3">
            <a:extLst>
              <a:ext uri="{FF2B5EF4-FFF2-40B4-BE49-F238E27FC236}">
                <a16:creationId xmlns="" xmlns:a16="http://schemas.microsoft.com/office/drawing/2014/main" id="{A3E11C61-8023-0EF9-096F-80820518B628}"/>
              </a:ext>
            </a:extLst>
          </p:cNvPr>
          <p:cNvSpPr txBox="1"/>
          <p:nvPr/>
        </p:nvSpPr>
        <p:spPr>
          <a:xfrm>
            <a:off x="7968208" y="1412776"/>
            <a:ext cx="4104456" cy="4908523"/>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en-US" sz="1300" b="1" kern="0" dirty="0">
                <a:solidFill>
                  <a:srgbClr val="212529"/>
                </a:solidFill>
                <a:effectLst/>
                <a:latin typeface="+mj-lt"/>
                <a:ea typeface="Times New Roman" panose="02020603050405020304" pitchFamily="18" charset="0"/>
                <a:cs typeface="Times New Roman" panose="02020603050405020304" pitchFamily="18" charset="0"/>
              </a:rPr>
              <a:t>To meditate upon the “joyful” mysteries, then, is to enter into the ultimate causes and the deepest meaning of Christian joy. It is to </a:t>
            </a:r>
            <a:r>
              <a:rPr lang="en-US" sz="1300" b="1" u="sng" kern="0" dirty="0">
                <a:solidFill>
                  <a:srgbClr val="212529"/>
                </a:solidFill>
                <a:effectLst/>
                <a:latin typeface="+mj-lt"/>
                <a:ea typeface="Times New Roman" panose="02020603050405020304" pitchFamily="18" charset="0"/>
                <a:cs typeface="Times New Roman" panose="02020603050405020304" pitchFamily="18" charset="0"/>
              </a:rPr>
              <a:t>focus on the realism of the mystery of the Incarnation and on the obscure foreshadowing of the mystery of the saving Passion.</a:t>
            </a:r>
            <a:r>
              <a:rPr lang="en-US" sz="1300" b="1" kern="0" dirty="0">
                <a:solidFill>
                  <a:srgbClr val="212529"/>
                </a:solidFill>
                <a:effectLst/>
                <a:latin typeface="+mj-lt"/>
                <a:ea typeface="Times New Roman" panose="02020603050405020304" pitchFamily="18" charset="0"/>
                <a:cs typeface="Times New Roman" panose="02020603050405020304" pitchFamily="18" charset="0"/>
              </a:rPr>
              <a:t> Mary leads us to discover the secret of Christian joy, reminding us that Christianity is, first and foremost, </a:t>
            </a:r>
            <a:r>
              <a:rPr lang="en-US" sz="1300" b="1" i="1" kern="0" dirty="0">
                <a:solidFill>
                  <a:srgbClr val="212529"/>
                </a:solidFill>
                <a:effectLst/>
                <a:latin typeface="+mj-lt"/>
                <a:ea typeface="Times New Roman" panose="02020603050405020304" pitchFamily="18" charset="0"/>
                <a:cs typeface="Times New Roman" panose="02020603050405020304" pitchFamily="18" charset="0"/>
              </a:rPr>
              <a:t>euangelion</a:t>
            </a:r>
            <a:r>
              <a:rPr lang="en-US" sz="1300" b="1" kern="0" dirty="0">
                <a:solidFill>
                  <a:srgbClr val="212529"/>
                </a:solidFill>
                <a:effectLst/>
                <a:latin typeface="+mj-lt"/>
                <a:ea typeface="Times New Roman" panose="02020603050405020304" pitchFamily="18" charset="0"/>
                <a:cs typeface="Times New Roman" panose="02020603050405020304" pitchFamily="18" charset="0"/>
              </a:rPr>
              <a:t>, </a:t>
            </a:r>
            <a:r>
              <a:rPr lang="en-US" sz="1300" b="1" u="sng" kern="0" dirty="0">
                <a:solidFill>
                  <a:srgbClr val="212529"/>
                </a:solidFill>
                <a:effectLst/>
                <a:latin typeface="+mj-lt"/>
                <a:ea typeface="Times New Roman" panose="02020603050405020304" pitchFamily="18" charset="0"/>
                <a:cs typeface="Times New Roman" panose="02020603050405020304" pitchFamily="18" charset="0"/>
              </a:rPr>
              <a:t>“good news”</a:t>
            </a:r>
            <a:r>
              <a:rPr lang="en-US" sz="1300" b="1" kern="0" dirty="0">
                <a:solidFill>
                  <a:srgbClr val="212529"/>
                </a:solidFill>
                <a:effectLst/>
                <a:latin typeface="+mj-lt"/>
                <a:ea typeface="Times New Roman" panose="02020603050405020304" pitchFamily="18" charset="0"/>
                <a:cs typeface="Times New Roman" panose="02020603050405020304" pitchFamily="18" charset="0"/>
              </a:rPr>
              <a:t>, which has as its heart and its whole content the person of Jesus Christ, the Word made flesh, the one Savior of the world. </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a:t>
            </a:r>
            <a:r>
              <a:rPr lang="en-US" sz="1300" b="1" kern="0" dirty="0">
                <a:solidFill>
                  <a:srgbClr val="212529"/>
                </a:solidFill>
                <a:effectLst/>
                <a:latin typeface="+mj-lt"/>
                <a:ea typeface="Times New Roman" panose="02020603050405020304" pitchFamily="18" charset="0"/>
                <a:cs typeface="Times New Roman" panose="02020603050405020304" pitchFamily="18" charset="0"/>
              </a:rPr>
              <a:t>St. John Paul II, </a:t>
            </a:r>
            <a:r>
              <a:rPr lang="en-US" sz="1300" b="1" i="1" kern="0" dirty="0">
                <a:solidFill>
                  <a:srgbClr val="212529"/>
                </a:solidFill>
                <a:effectLst/>
                <a:latin typeface="+mj-lt"/>
                <a:ea typeface="Times New Roman" panose="02020603050405020304" pitchFamily="18" charset="0"/>
                <a:cs typeface="Times New Roman" panose="02020603050405020304" pitchFamily="18" charset="0"/>
              </a:rPr>
              <a:t>Rosarium Virginis Mariae</a:t>
            </a:r>
            <a:r>
              <a:rPr lang="en-US" sz="1300" b="1" kern="0" dirty="0">
                <a:solidFill>
                  <a:srgbClr val="212529"/>
                </a:solidFill>
                <a:effectLst/>
                <a:latin typeface="+mj-lt"/>
                <a:ea typeface="Times New Roman" panose="02020603050405020304" pitchFamily="18" charset="0"/>
                <a:cs typeface="Times New Roman" panose="02020603050405020304" pitchFamily="18" charset="0"/>
              </a:rPr>
              <a:t>, No. 20</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a:t>
            </a:r>
            <a:endParaRPr lang="en-US" sz="1300" b="1" kern="100" dirty="0">
              <a:effectLst/>
              <a:latin typeface="+mj-lt"/>
              <a:ea typeface="Malgun Gothic" panose="020B0503020000020004" pitchFamily="34" charset="-127"/>
              <a:cs typeface="Times New Roman" panose="02020603050405020304" pitchFamily="18" charset="0"/>
            </a:endParaRPr>
          </a:p>
          <a:p>
            <a:pPr marL="0" marR="0" algn="just">
              <a:lnSpc>
                <a:spcPct val="115000"/>
              </a:lnSpc>
              <a:spcBef>
                <a:spcPts val="0"/>
              </a:spcBef>
              <a:spcAft>
                <a:spcPts val="0"/>
              </a:spcAft>
            </a:pP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endParaRPr lang="en-US" sz="1300" b="1" kern="100" dirty="0">
              <a:effectLst/>
              <a:latin typeface="+mj-lt"/>
              <a:ea typeface="Malgun Gothic" panose="020B0503020000020004" pitchFamily="34" charset="-127"/>
              <a:cs typeface="Times New Roman" panose="02020603050405020304" pitchFamily="18" charset="0"/>
            </a:endParaRPr>
          </a:p>
          <a:p>
            <a:pPr marL="0" marR="0" algn="just">
              <a:lnSpc>
                <a:spcPct val="115000"/>
              </a:lnSpc>
              <a:spcBef>
                <a:spcPts val="0"/>
              </a:spcBef>
              <a:spcAft>
                <a:spcPts val="0"/>
              </a:spcAft>
            </a:pPr>
            <a:r>
              <a:rPr lang="ko-KR" sz="1300" b="1" kern="0" dirty="0">
                <a:solidFill>
                  <a:srgbClr val="212529"/>
                </a:solidFill>
                <a:effectLst/>
                <a:latin typeface="+mj-lt"/>
                <a:ea typeface="Malgun Gothic" panose="020B0503020000020004" pitchFamily="34" charset="-127"/>
                <a:cs typeface="Calibri" panose="020F0502020204030204" pitchFamily="34" charset="0"/>
              </a:rPr>
              <a:t>그러므로</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환희의</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신비를</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묵상하는</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것은</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smtClean="0">
                <a:solidFill>
                  <a:srgbClr val="212529"/>
                </a:solidFill>
                <a:effectLst/>
                <a:latin typeface="+mj-lt"/>
                <a:ea typeface="Malgun Gothic" panose="020B0503020000020004" pitchFamily="34" charset="-127"/>
                <a:cs typeface="Calibri" panose="020F0502020204030204" pitchFamily="34" charset="0"/>
              </a:rPr>
              <a:t>그리스도인</a:t>
            </a:r>
            <a:r>
              <a:rPr lang="en-US" altLang="ko-KR" sz="1300" b="1" kern="0" dirty="0" smtClean="0">
                <a:solidFill>
                  <a:srgbClr val="212529"/>
                </a:solidFill>
                <a:effectLst/>
                <a:latin typeface="+mj-lt"/>
                <a:ea typeface="Malgun Gothic" panose="020B0503020000020004" pitchFamily="34" charset="-127"/>
                <a:cs typeface="Calibri" panose="020F0502020204030204" pitchFamily="34" charset="0"/>
              </a:rPr>
              <a:t> </a:t>
            </a:r>
            <a:r>
              <a:rPr lang="ko-KR" altLang="en-US" sz="1300" b="1" kern="0" dirty="0" smtClean="0">
                <a:solidFill>
                  <a:srgbClr val="212529"/>
                </a:solidFill>
                <a:effectLst/>
                <a:latin typeface="+mj-lt"/>
                <a:ea typeface="Malgun Gothic" panose="020B0503020000020004" pitchFamily="34" charset="-127"/>
                <a:cs typeface="Calibri" panose="020F0502020204030204" pitchFamily="34" charset="0"/>
              </a:rPr>
              <a:t>기쁨</a:t>
            </a:r>
            <a:r>
              <a:rPr lang="ko-KR" altLang="en-US" sz="1300" b="1" kern="0" dirty="0">
                <a:solidFill>
                  <a:srgbClr val="212529"/>
                </a:solidFill>
                <a:latin typeface="+mj-lt"/>
                <a:ea typeface="Malgun Gothic" panose="020B0503020000020004" pitchFamily="34" charset="-127"/>
                <a:cs typeface="Times New Roman" panose="02020603050405020304" pitchFamily="18" charset="0"/>
              </a:rPr>
              <a:t> </a:t>
            </a:r>
            <a:r>
              <a:rPr lang="ko-KR" sz="1300" b="1" kern="0" dirty="0" smtClean="0">
                <a:solidFill>
                  <a:srgbClr val="212529"/>
                </a:solidFill>
                <a:effectLst/>
                <a:latin typeface="+mj-lt"/>
                <a:ea typeface="Malgun Gothic" panose="020B0503020000020004" pitchFamily="34" charset="-127"/>
                <a:cs typeface="Calibri" panose="020F0502020204030204" pitchFamily="34" charset="0"/>
              </a:rPr>
              <a:t>의</a:t>
            </a:r>
            <a:r>
              <a:rPr lang="ko-KR" sz="1300" b="1" kern="0" dirty="0" smtClean="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궁극적인</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이유와</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가장</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깊은</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의미로</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들어가는</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것입니다</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이는</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강생의</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신비의</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현실성과</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구원</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수난</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신비의</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보이지</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않는</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예표에</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초점을</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맞추는</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것</a:t>
            </a:r>
            <a:r>
              <a:rPr lang="ko-KR" sz="1300" b="1" kern="0" dirty="0">
                <a:solidFill>
                  <a:srgbClr val="212529"/>
                </a:solidFill>
                <a:effectLst/>
                <a:latin typeface="+mj-lt"/>
                <a:ea typeface="Malgun Gothic" panose="020B0503020000020004" pitchFamily="34" charset="-127"/>
                <a:cs typeface="Calibri" panose="020F0502020204030204" pitchFamily="34" charset="0"/>
              </a:rPr>
              <a:t>입니다</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altLang="en-US" sz="1300" b="1" kern="0" dirty="0">
                <a:solidFill>
                  <a:srgbClr val="212529"/>
                </a:solidFill>
                <a:effectLst/>
                <a:latin typeface="+mj-lt"/>
                <a:ea typeface="Malgun Gothic" panose="020B0503020000020004" pitchFamily="34" charset="-127"/>
                <a:cs typeface="Times New Roman" panose="02020603050405020304" pitchFamily="18" charset="0"/>
              </a:rPr>
              <a:t>성모님은</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우리가</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그리스도교적</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기쁨의</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비</a:t>
            </a:r>
            <a:r>
              <a:rPr lang="ko-KR" altLang="en-US" sz="1300" b="1" kern="0" dirty="0">
                <a:solidFill>
                  <a:srgbClr val="212529"/>
                </a:solidFill>
                <a:effectLst/>
                <a:latin typeface="+mj-lt"/>
                <a:ea typeface="Malgun Gothic" panose="020B0503020000020004" pitchFamily="34" charset="-127"/>
                <a:cs typeface="Calibri" panose="020F0502020204030204" pitchFamily="34" charset="0"/>
              </a:rPr>
              <a:t>밀</a:t>
            </a:r>
            <a:r>
              <a:rPr lang="ko-KR" sz="1300" b="1" kern="0" dirty="0">
                <a:solidFill>
                  <a:srgbClr val="212529"/>
                </a:solidFill>
                <a:effectLst/>
                <a:latin typeface="+mj-lt"/>
                <a:ea typeface="Malgun Gothic" panose="020B0503020000020004" pitchFamily="34" charset="-127"/>
                <a:cs typeface="Calibri" panose="020F0502020204030204" pitchFamily="34" charset="0"/>
              </a:rPr>
              <a:t>을</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발견하도록</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이끄시며</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그리스도교는</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무엇보다도</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유앙겔리온</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곧</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사람이</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되신</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말씀이신</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세상의</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구세주인</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예수</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그리스도의</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인격을</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그</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마음과</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전체</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내용으로</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삼는</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en-US" sz="13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기쁜</a:t>
            </a:r>
            <a:r>
              <a:rPr lang="ko-KR" sz="1300" b="1" u="sng" kern="0" dirty="0">
                <a:solidFill>
                  <a:srgbClr val="212529"/>
                </a:solidFill>
                <a:effectLst/>
                <a:highlight>
                  <a:srgbClr val="FFFF00"/>
                </a:highlight>
                <a:latin typeface="+mj-lt"/>
                <a:ea typeface="Calibri" panose="020F0502020204030204" pitchFamily="34" charset="0"/>
                <a:cs typeface="Times New Roman" panose="02020603050405020304" pitchFamily="18" charset="0"/>
              </a:rPr>
              <a:t> </a:t>
            </a:r>
            <a:r>
              <a:rPr lang="ko-KR" sz="1300" b="1" u="sng" kern="0" dirty="0">
                <a:solidFill>
                  <a:srgbClr val="212529"/>
                </a:solidFill>
                <a:effectLst/>
                <a:highlight>
                  <a:srgbClr val="FFFF00"/>
                </a:highlight>
                <a:latin typeface="+mj-lt"/>
                <a:ea typeface="Malgun Gothic" panose="020B0503020000020004" pitchFamily="34" charset="-127"/>
                <a:cs typeface="Calibri" panose="020F0502020204030204" pitchFamily="34" charset="0"/>
              </a:rPr>
              <a:t>소식</a:t>
            </a:r>
            <a:r>
              <a:rPr lang="en-US" sz="1300" b="1" u="sng" kern="0" dirty="0">
                <a:solidFill>
                  <a:srgbClr val="212529"/>
                </a:solidFill>
                <a:effectLst/>
                <a:highlight>
                  <a:srgbClr val="FFFF00"/>
                </a:highlight>
                <a:latin typeface="+mj-lt"/>
                <a:ea typeface="Malgun Gothic" panose="020B0503020000020004" pitchFamily="34" charset="-127"/>
                <a:cs typeface="Times New Roman" panose="02020603050405020304" pitchFamily="18" charset="0"/>
              </a:rPr>
              <a:t>”</a:t>
            </a:r>
            <a:r>
              <a:rPr lang="ko-KR" sz="1300" b="1" kern="0" dirty="0">
                <a:solidFill>
                  <a:srgbClr val="212529"/>
                </a:solidFill>
                <a:effectLst/>
                <a:latin typeface="+mj-lt"/>
                <a:ea typeface="Malgun Gothic" panose="020B0503020000020004" pitchFamily="34" charset="-127"/>
                <a:cs typeface="Calibri" panose="020F0502020204030204" pitchFamily="34" charset="0"/>
              </a:rPr>
              <a:t>임을</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상기시켜</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줍니다</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성</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요한</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바오로</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2</a:t>
            </a:r>
            <a:r>
              <a:rPr lang="ko-KR" sz="1300" b="1" kern="0" dirty="0">
                <a:solidFill>
                  <a:srgbClr val="212529"/>
                </a:solidFill>
                <a:effectLst/>
                <a:latin typeface="+mj-lt"/>
                <a:ea typeface="Malgun Gothic" panose="020B0503020000020004" pitchFamily="34" charset="-127"/>
                <a:cs typeface="Calibri" panose="020F0502020204030204" pitchFamily="34" charset="0"/>
              </a:rPr>
              <a:t>세</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성모</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마리아의</a:t>
            </a:r>
            <a:r>
              <a:rPr lang="ko-KR" sz="1300" b="1" kern="0" dirty="0">
                <a:solidFill>
                  <a:srgbClr val="212529"/>
                </a:solidFill>
                <a:effectLst/>
                <a:latin typeface="+mj-lt"/>
                <a:ea typeface="Calibri" panose="020F0502020204030204" pitchFamily="34" charset="0"/>
                <a:cs typeface="Times New Roman" panose="02020603050405020304" pitchFamily="18" charset="0"/>
              </a:rPr>
              <a:t> </a:t>
            </a:r>
            <a:r>
              <a:rPr lang="ko-KR" sz="1300" b="1" kern="0" dirty="0">
                <a:solidFill>
                  <a:srgbClr val="212529"/>
                </a:solidFill>
                <a:effectLst/>
                <a:latin typeface="+mj-lt"/>
                <a:ea typeface="Malgun Gothic" panose="020B0503020000020004" pitchFamily="34" charset="-127"/>
                <a:cs typeface="Calibri" panose="020F0502020204030204" pitchFamily="34" charset="0"/>
              </a:rPr>
              <a:t>묵상</a:t>
            </a:r>
            <a:r>
              <a:rPr lang="en-US" sz="1300" b="1" kern="0" dirty="0">
                <a:solidFill>
                  <a:srgbClr val="212529"/>
                </a:solidFill>
                <a:effectLst/>
                <a:latin typeface="+mj-lt"/>
                <a:ea typeface="Malgun Gothic" panose="020B0503020000020004" pitchFamily="34" charset="-127"/>
                <a:cs typeface="Times New Roman" panose="02020603050405020304" pitchFamily="18" charset="0"/>
              </a:rPr>
              <a:t>, No. 20)</a:t>
            </a:r>
            <a:endParaRPr lang="en-US" sz="1300" b="1" kern="100" dirty="0">
              <a:effectLst/>
              <a:latin typeface="+mj-lt"/>
              <a:ea typeface="Malgun Gothic" panose="020B0503020000020004" pitchFamily="34" charset="-127"/>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4797661"/>
            <a:ext cx="3018309" cy="152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54112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9336" y="48018"/>
            <a:ext cx="7056784" cy="720080"/>
          </a:xfrm>
        </p:spPr>
        <p:txBody>
          <a:bodyPr>
            <a:normAutofit/>
          </a:bodyPr>
          <a:lstStyle/>
          <a:p>
            <a:pPr>
              <a:defRPr/>
            </a:pPr>
            <a:r>
              <a:rPr lang="en-US" altLang="ko-KR" sz="2400" b="1" dirty="0">
                <a:solidFill>
                  <a:schemeClr val="bg1"/>
                </a:solidFill>
                <a:latin typeface="+mj-lt"/>
                <a:ea typeface="맑은 고딕" pitchFamily="50" charset="-127"/>
              </a:rPr>
              <a:t>1</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 마리아께서 예수님을 잉태하심을 묵상합니다</a:t>
            </a:r>
            <a:endParaRPr lang="en-US" altLang="ko-KR" sz="2400" b="1" dirty="0">
              <a:solidFill>
                <a:schemeClr val="bg1"/>
              </a:solidFill>
              <a:latin typeface="+mj-lt"/>
              <a:ea typeface="맑은 고딕" pitchFamily="50" charset="-127"/>
            </a:endParaRPr>
          </a:p>
        </p:txBody>
      </p:sp>
      <p:pic>
        <p:nvPicPr>
          <p:cNvPr id="8" name="Picture 7">
            <a:extLst>
              <a:ext uri="{FF2B5EF4-FFF2-40B4-BE49-F238E27FC236}">
                <a16:creationId xmlns="" xmlns:a16="http://schemas.microsoft.com/office/drawing/2014/main" id="{0FC58C85-51D5-7968-C41C-2A35879FBB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384" y="962129"/>
            <a:ext cx="3456386" cy="5760643"/>
          </a:xfrm>
          <a:prstGeom prst="rect">
            <a:avLst/>
          </a:prstGeom>
          <a:noFill/>
          <a:ln>
            <a:noFill/>
          </a:ln>
        </p:spPr>
      </p:pic>
      <p:pic>
        <p:nvPicPr>
          <p:cNvPr id="3" name="Picture 2">
            <a:extLst>
              <a:ext uri="{FF2B5EF4-FFF2-40B4-BE49-F238E27FC236}">
                <a16:creationId xmlns="" xmlns:a16="http://schemas.microsoft.com/office/drawing/2014/main" id="{ACF7B943-3011-E461-4847-417B05F5DA52}"/>
              </a:ext>
            </a:extLst>
          </p:cNvPr>
          <p:cNvPicPr>
            <a:picLocks noChangeAspect="1"/>
          </p:cNvPicPr>
          <p:nvPr/>
        </p:nvPicPr>
        <p:blipFill rotWithShape="1">
          <a:blip r:embed="rId2">
            <a:extLst>
              <a:ext uri="{28A0092B-C50C-407E-A947-70E740481C1C}">
                <a14:useLocalDpi xmlns:a14="http://schemas.microsoft.com/office/drawing/2010/main" val="0"/>
              </a:ext>
            </a:extLst>
          </a:blip>
          <a:srcRect l="4535" t="77855" r="4089" b="2755"/>
          <a:stretch/>
        </p:blipFill>
        <p:spPr bwMode="auto">
          <a:xfrm>
            <a:off x="4837054" y="2616862"/>
            <a:ext cx="6449898" cy="2281062"/>
          </a:xfrm>
          <a:prstGeom prst="rect">
            <a:avLst/>
          </a:prstGeom>
          <a:noFill/>
          <a:ln>
            <a:noFill/>
          </a:ln>
        </p:spPr>
      </p:pic>
      <p:pic>
        <p:nvPicPr>
          <p:cNvPr id="4" name="Picture 3">
            <a:extLst>
              <a:ext uri="{FF2B5EF4-FFF2-40B4-BE49-F238E27FC236}">
                <a16:creationId xmlns="" xmlns:a16="http://schemas.microsoft.com/office/drawing/2014/main" id="{F36A3571-6C2D-3484-2452-685828A5F711}"/>
              </a:ext>
            </a:extLst>
          </p:cNvPr>
          <p:cNvPicPr>
            <a:picLocks noChangeAspect="1"/>
          </p:cNvPicPr>
          <p:nvPr/>
        </p:nvPicPr>
        <p:blipFill rotWithShape="1">
          <a:blip r:embed="rId2">
            <a:extLst>
              <a:ext uri="{28A0092B-C50C-407E-A947-70E740481C1C}">
                <a14:useLocalDpi xmlns:a14="http://schemas.microsoft.com/office/drawing/2010/main" val="0"/>
              </a:ext>
            </a:extLst>
          </a:blip>
          <a:srcRect l="5866" t="72765" r="4024" b="24438"/>
          <a:stretch/>
        </p:blipFill>
        <p:spPr bwMode="auto">
          <a:xfrm>
            <a:off x="4869881" y="1410738"/>
            <a:ext cx="5972620" cy="428146"/>
          </a:xfrm>
          <a:prstGeom prst="rect">
            <a:avLst/>
          </a:prstGeom>
          <a:noFill/>
          <a:ln>
            <a:noFill/>
          </a:ln>
        </p:spPr>
      </p:pic>
      <p:sp>
        <p:nvSpPr>
          <p:cNvPr id="9" name="TextBox 8">
            <a:extLst>
              <a:ext uri="{FF2B5EF4-FFF2-40B4-BE49-F238E27FC236}">
                <a16:creationId xmlns="" xmlns:a16="http://schemas.microsoft.com/office/drawing/2014/main" id="{496180BC-33BB-3A7C-44A0-DA9961BB2797}"/>
              </a:ext>
            </a:extLst>
          </p:cNvPr>
          <p:cNvSpPr txBox="1"/>
          <p:nvPr/>
        </p:nvSpPr>
        <p:spPr>
          <a:xfrm>
            <a:off x="4853113" y="1838884"/>
            <a:ext cx="5328592" cy="389915"/>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b="1" kern="100" dirty="0">
                <a:latin typeface="+mj-lt"/>
                <a:ea typeface="Malgun Gothic" panose="020B0503020000020004" pitchFamily="34" charset="-127"/>
                <a:cs typeface="Times New Roman" panose="02020603050405020304" pitchFamily="18" charset="0"/>
              </a:rPr>
              <a:t>말씀이 사람이 되시어 우리 가운데 사셨다</a:t>
            </a:r>
            <a:r>
              <a:rPr lang="en-US" altLang="ko-KR" b="1" kern="100" dirty="0">
                <a:latin typeface="+mj-lt"/>
                <a:ea typeface="Malgun Gothic" panose="020B0503020000020004" pitchFamily="34" charset="-127"/>
                <a:cs typeface="Times New Roman" panose="02020603050405020304" pitchFamily="18" charset="0"/>
              </a:rPr>
              <a:t>(</a:t>
            </a:r>
            <a:r>
              <a:rPr lang="ko-KR" altLang="en-US" b="1" kern="100" dirty="0">
                <a:latin typeface="+mj-lt"/>
                <a:ea typeface="Malgun Gothic" panose="020B0503020000020004" pitchFamily="34" charset="-127"/>
                <a:cs typeface="Times New Roman" panose="02020603050405020304" pitchFamily="18" charset="0"/>
              </a:rPr>
              <a:t>요한 </a:t>
            </a:r>
            <a:r>
              <a:rPr lang="en-US" altLang="ko-KR" b="1" kern="100" dirty="0">
                <a:latin typeface="+mj-lt"/>
                <a:ea typeface="Malgun Gothic" panose="020B0503020000020004" pitchFamily="34" charset="-127"/>
                <a:cs typeface="Times New Roman" panose="02020603050405020304" pitchFamily="18" charset="0"/>
              </a:rPr>
              <a:t>1,14)</a:t>
            </a:r>
            <a:r>
              <a:rPr lang="ko-KR" altLang="en-US" b="1" kern="100" dirty="0">
                <a:latin typeface="+mj-lt"/>
                <a:ea typeface="Malgun Gothic" panose="020B0503020000020004" pitchFamily="34" charset="-127"/>
                <a:cs typeface="Times New Roman" panose="02020603050405020304" pitchFamily="18" charset="0"/>
              </a:rPr>
              <a:t> </a:t>
            </a:r>
            <a:endParaRPr lang="en-US" b="1" kern="100" dirty="0">
              <a:effectLst/>
              <a:latin typeface="+mj-lt"/>
              <a:ea typeface="Malgun Gothic" panose="020B0503020000020004" pitchFamily="34" charset="-127"/>
              <a:cs typeface="Times New Roman" panose="02020603050405020304" pitchFamily="18" charset="0"/>
            </a:endParaRPr>
          </a:p>
        </p:txBody>
      </p:sp>
      <p:sp>
        <p:nvSpPr>
          <p:cNvPr id="10" name="TextBox 9">
            <a:extLst>
              <a:ext uri="{FF2B5EF4-FFF2-40B4-BE49-F238E27FC236}">
                <a16:creationId xmlns="" xmlns:a16="http://schemas.microsoft.com/office/drawing/2014/main" id="{9F7BCFAE-0A1B-BBE5-01D5-1B0166F0B8F1}"/>
              </a:ext>
            </a:extLst>
          </p:cNvPr>
          <p:cNvSpPr txBox="1"/>
          <p:nvPr/>
        </p:nvSpPr>
        <p:spPr>
          <a:xfrm>
            <a:off x="4869881" y="5001999"/>
            <a:ext cx="6449898" cy="1347805"/>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sz="1800" b="1" dirty="0">
                <a:effectLst/>
                <a:latin typeface="Calibri" panose="020F0502020204030204" pitchFamily="34" charset="0"/>
                <a:ea typeface="Malgun Gothic" panose="020B0503020000020004" pitchFamily="34" charset="-127"/>
                <a:cs typeface="Calibri" panose="020F0502020204030204" pitchFamily="34" charset="0"/>
              </a:rPr>
              <a:t>신약에서 </a:t>
            </a:r>
            <a:r>
              <a:rPr lang="ko-KR" sz="1800" b="1" dirty="0">
                <a:effectLst/>
                <a:latin typeface="Calibri" panose="020F0502020204030204" pitchFamily="34" charset="0"/>
                <a:ea typeface="Malgun Gothic" panose="020B0503020000020004" pitchFamily="34" charset="-127"/>
                <a:cs typeface="Calibri" panose="020F0502020204030204" pitchFamily="34" charset="0"/>
              </a:rPr>
              <a:t>주님의</a:t>
            </a:r>
            <a:r>
              <a:rPr lang="ko-KR" sz="1800" b="1" dirty="0">
                <a:effectLst/>
                <a:ea typeface="Calibri" panose="020F0502020204030204" pitchFamily="34" charset="0"/>
              </a:rPr>
              <a:t> </a:t>
            </a:r>
            <a:r>
              <a:rPr lang="ko-KR" sz="1800" b="1" dirty="0">
                <a:effectLst/>
                <a:latin typeface="Calibri" panose="020F0502020204030204" pitchFamily="34" charset="0"/>
                <a:ea typeface="Malgun Gothic" panose="020B0503020000020004" pitchFamily="34" charset="-127"/>
                <a:cs typeface="Calibri" panose="020F0502020204030204" pitchFamily="34" charset="0"/>
              </a:rPr>
              <a:t>천사가</a:t>
            </a:r>
            <a:r>
              <a:rPr lang="en-US" sz="1800" b="1" dirty="0">
                <a:effectLst/>
                <a:latin typeface="Calibri" panose="020F0502020204030204" pitchFamily="34" charset="0"/>
                <a:ea typeface="Malgun Gothic" panose="020B0503020000020004" pitchFamily="34" charset="-127"/>
              </a:rPr>
              <a:t> </a:t>
            </a:r>
            <a:r>
              <a:rPr lang="ko-KR" altLang="en-US" sz="1800" b="1" dirty="0">
                <a:effectLst/>
                <a:latin typeface="Calibri" panose="020F0502020204030204" pitchFamily="34" charset="0"/>
                <a:ea typeface="Malgun Gothic" panose="020B0503020000020004" pitchFamily="34" charset="-127"/>
              </a:rPr>
              <a:t>나타나 하느님의 아들의 탄생</a:t>
            </a:r>
            <a:r>
              <a:rPr lang="en-US" altLang="ko-KR" sz="1800" b="1" dirty="0">
                <a:effectLst/>
                <a:latin typeface="Calibri" panose="020F0502020204030204" pitchFamily="34" charset="0"/>
                <a:ea typeface="Malgun Gothic" panose="020B0503020000020004" pitchFamily="34" charset="-127"/>
              </a:rPr>
              <a:t>, </a:t>
            </a:r>
            <a:r>
              <a:rPr lang="ko-KR" altLang="en-US" sz="1800" b="1" dirty="0">
                <a:effectLst/>
                <a:latin typeface="Calibri" panose="020F0502020204030204" pitchFamily="34" charset="0"/>
                <a:ea typeface="Malgun Gothic" panose="020B0503020000020004" pitchFamily="34" charset="-127"/>
              </a:rPr>
              <a:t>즉 세상의 구원을 알리고</a:t>
            </a:r>
            <a:r>
              <a:rPr lang="en-US" altLang="ko-KR" sz="1800" b="1" dirty="0">
                <a:effectLst/>
                <a:latin typeface="Calibri" panose="020F0502020204030204" pitchFamily="34" charset="0"/>
                <a:ea typeface="Malgun Gothic" panose="020B0503020000020004" pitchFamily="34" charset="-127"/>
              </a:rPr>
              <a:t>,</a:t>
            </a:r>
            <a:r>
              <a:rPr lang="ko-KR" altLang="en-US" sz="1800" b="1" dirty="0">
                <a:effectLst/>
                <a:latin typeface="Calibri" panose="020F0502020204030204" pitchFamily="34" charset="0"/>
                <a:ea typeface="Malgun Gothic" panose="020B0503020000020004" pitchFamily="34" charset="-127"/>
              </a:rPr>
              <a:t> </a:t>
            </a:r>
            <a:r>
              <a:rPr lang="ko-KR" altLang="en-US" sz="1800" b="1" u="sng" dirty="0">
                <a:solidFill>
                  <a:srgbClr val="0000FF"/>
                </a:solidFill>
                <a:effectLst/>
                <a:latin typeface="Calibri" panose="020F0502020204030204" pitchFamily="34" charset="0"/>
                <a:ea typeface="Malgun Gothic" panose="020B0503020000020004" pitchFamily="34" charset="-127"/>
              </a:rPr>
              <a:t>구약에서는 </a:t>
            </a:r>
            <a:r>
              <a:rPr lang="en-US" altLang="ko-KR" sz="1800" b="1" u="sng" dirty="0">
                <a:solidFill>
                  <a:srgbClr val="0000FF"/>
                </a:solidFill>
                <a:effectLst/>
                <a:latin typeface="Calibri" panose="020F0502020204030204" pitchFamily="34" charset="0"/>
                <a:ea typeface="Malgun Gothic" panose="020B0503020000020004" pitchFamily="34" charset="-127"/>
              </a:rPr>
              <a:t>“</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떨기나무에서</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나오는</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불꽃처럼</a:t>
            </a:r>
            <a:r>
              <a:rPr lang="en-US" alt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a:t>
            </a:r>
            <a:r>
              <a:rPr lang="en-US" sz="1800" b="1" u="sng" dirty="0">
                <a:solidFill>
                  <a:srgbClr val="0000FF"/>
                </a:solidFill>
                <a:effectLst/>
                <a:latin typeface="Calibri" panose="020F0502020204030204" pitchFamily="34" charset="0"/>
                <a:ea typeface="Malgun Gothic" panose="020B0503020000020004" pitchFamily="34" charset="-127"/>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모세에게</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나타나고</a:t>
            </a:r>
            <a:r>
              <a:rPr lang="en-US" sz="1800" b="1" u="sng" dirty="0">
                <a:solidFill>
                  <a:srgbClr val="0000FF"/>
                </a:solidFill>
                <a:effectLst/>
                <a:latin typeface="Calibri" panose="020F0502020204030204" pitchFamily="34" charset="0"/>
                <a:ea typeface="Malgun Gothic" panose="020B0503020000020004" pitchFamily="34" charset="-127"/>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하느님은</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이스라엘</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백성을</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구원하기</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위해</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모세를</a:t>
            </a:r>
            <a:r>
              <a:rPr lang="ko-KR" sz="1800" b="1" u="sng" dirty="0">
                <a:solidFill>
                  <a:srgbClr val="0000FF"/>
                </a:solidFill>
                <a:effectLst/>
                <a:ea typeface="Calibri" panose="020F0502020204030204" pitchFamily="34" charset="0"/>
              </a:rPr>
              <a:t> </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보</a:t>
            </a:r>
            <a:r>
              <a:rPr lang="ko-KR" altLang="en-US"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낸다 </a:t>
            </a:r>
            <a:r>
              <a:rPr lang="en-US" sz="1800" b="1" u="sng" dirty="0">
                <a:solidFill>
                  <a:srgbClr val="0000FF"/>
                </a:solidFill>
                <a:effectLst/>
                <a:latin typeface="Calibri" panose="020F0502020204030204" pitchFamily="34" charset="0"/>
                <a:ea typeface="Malgun Gothic" panose="020B0503020000020004" pitchFamily="34" charset="-127"/>
              </a:rPr>
              <a:t>(</a:t>
            </a:r>
            <a:r>
              <a:rPr lang="ko-KR" sz="1800" b="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rPr>
              <a:t>탈출</a:t>
            </a:r>
            <a:r>
              <a:rPr lang="en-US" sz="1800" b="1" u="sng" dirty="0">
                <a:solidFill>
                  <a:srgbClr val="0000FF"/>
                </a:solidFill>
                <a:effectLst/>
                <a:latin typeface="Calibri" panose="020F0502020204030204" pitchFamily="34" charset="0"/>
                <a:ea typeface="Malgun Gothic" panose="020B0503020000020004" pitchFamily="34" charset="-127"/>
              </a:rPr>
              <a:t> 3,1-10).  </a:t>
            </a:r>
            <a:endParaRPr lang="en-US" sz="1300" b="1" u="sng" kern="100" dirty="0">
              <a:solidFill>
                <a:srgbClr val="0000FF"/>
              </a:solidFill>
              <a:effectLst/>
              <a:latin typeface="+mj-lt"/>
              <a:ea typeface="Malgun Gothic" panose="020B0503020000020004" pitchFamily="34" charset="-127"/>
              <a:cs typeface="Times New Roman" panose="02020603050405020304" pitchFamily="18" charset="0"/>
            </a:endParaRPr>
          </a:p>
        </p:txBody>
      </p:sp>
      <p:sp>
        <p:nvSpPr>
          <p:cNvPr id="5" name="제목 1">
            <a:extLst>
              <a:ext uri="{FF2B5EF4-FFF2-40B4-BE49-F238E27FC236}">
                <a16:creationId xmlns="" xmlns:a16="http://schemas.microsoft.com/office/drawing/2014/main" id="{D80BEBB7-1762-FFDA-F95B-84DEB68F290B}"/>
              </a:ext>
            </a:extLst>
          </p:cNvPr>
          <p:cNvSpPr txBox="1">
            <a:spLocks/>
          </p:cNvSpPr>
          <p:nvPr/>
        </p:nvSpPr>
        <p:spPr>
          <a:xfrm>
            <a:off x="7464152" y="178969"/>
            <a:ext cx="2532979" cy="518451"/>
          </a:xfrm>
          <a:prstGeom prst="rect">
            <a:avLst/>
          </a:prstGeom>
        </p:spPr>
        <p:txBody>
          <a:bodyPr vert="horz" lIns="91440" tIns="45720" rIns="91440" bIns="45720" rtlCol="0" anchor="ctr">
            <a:normAutofit fontScale="97500"/>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pPr>
              <a:defRPr/>
            </a:pPr>
            <a:r>
              <a:rPr lang="en-US" altLang="ko-KR" sz="2400" dirty="0"/>
              <a:t>(The</a:t>
            </a:r>
            <a:r>
              <a:rPr lang="ko-KR" altLang="en-US" sz="2400" dirty="0"/>
              <a:t> </a:t>
            </a:r>
            <a:r>
              <a:rPr lang="en-US" altLang="ko-KR" sz="2400" dirty="0"/>
              <a:t>Annunciation)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705" y="6024602"/>
            <a:ext cx="1870894" cy="78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145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3352" y="116632"/>
            <a:ext cx="10214928" cy="720080"/>
          </a:xfrm>
        </p:spPr>
        <p:txBody>
          <a:bodyPr>
            <a:normAutofit fontScale="90000"/>
          </a:bodyPr>
          <a:lstStyle/>
          <a:p>
            <a:pPr>
              <a:defRPr/>
            </a:pPr>
            <a:r>
              <a:rPr lang="en-US" altLang="ko-KR" sz="2400" dirty="0"/>
              <a:t>2</a:t>
            </a:r>
            <a:r>
              <a:rPr lang="ko-KR" altLang="en-US" sz="2400" b="1" dirty="0">
                <a:solidFill>
                  <a:schemeClr val="bg1"/>
                </a:solidFill>
                <a:latin typeface="+mj-lt"/>
                <a:ea typeface="맑은 고딕" pitchFamily="50" charset="-127"/>
              </a:rPr>
              <a:t>단 </a:t>
            </a:r>
            <a:r>
              <a:rPr lang="en-US" altLang="ko-KR" sz="2400" b="1" dirty="0">
                <a:solidFill>
                  <a:schemeClr val="bg1"/>
                </a:solidFill>
                <a:latin typeface="+mj-lt"/>
                <a:ea typeface="맑은 고딕" pitchFamily="50" charset="-127"/>
              </a:rPr>
              <a:t>–  </a:t>
            </a:r>
            <a:r>
              <a:rPr lang="ko-KR" altLang="en-US" sz="2400" dirty="0"/>
              <a:t>마리아께서 엘리사벳을 찾아보심을 묵상합시다</a:t>
            </a:r>
            <a:r>
              <a:rPr lang="en-US" altLang="ko-KR" sz="2400" dirty="0"/>
              <a:t/>
            </a:r>
            <a:br>
              <a:rPr lang="en-US" altLang="ko-KR" sz="2400" dirty="0"/>
            </a:br>
            <a:r>
              <a:rPr lang="en-US" altLang="ko-KR" sz="2400" dirty="0"/>
              <a:t>            (</a:t>
            </a:r>
            <a:r>
              <a:rPr lang="en-US" altLang="ko-KR" sz="2400" b="1" dirty="0">
                <a:solidFill>
                  <a:schemeClr val="bg1"/>
                </a:solidFill>
                <a:latin typeface="+mj-lt"/>
                <a:ea typeface="맑은 고딕" pitchFamily="50" charset="-127"/>
              </a:rPr>
              <a:t>The </a:t>
            </a:r>
            <a:r>
              <a:rPr lang="en-US" altLang="ko-KR" sz="2400" dirty="0"/>
              <a:t>Visitation)</a:t>
            </a:r>
            <a:endParaRPr lang="en-US" altLang="ko-KR" sz="2400" b="1" dirty="0">
              <a:solidFill>
                <a:schemeClr val="bg1"/>
              </a:solidFill>
              <a:latin typeface="+mj-lt"/>
              <a:ea typeface="맑은 고딕" pitchFamily="50" charset="-127"/>
            </a:endParaRPr>
          </a:p>
        </p:txBody>
      </p:sp>
      <p:pic>
        <p:nvPicPr>
          <p:cNvPr id="3" name="Picture 2" descr="A mosaic of two women&#10;&#10;Description automatically generated">
            <a:extLst>
              <a:ext uri="{FF2B5EF4-FFF2-40B4-BE49-F238E27FC236}">
                <a16:creationId xmlns="" xmlns:a16="http://schemas.microsoft.com/office/drawing/2014/main" id="{665FD172-81D6-8AD5-F677-6512489AA2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100742"/>
            <a:ext cx="3384376" cy="5640626"/>
          </a:xfrm>
          <a:prstGeom prst="rect">
            <a:avLst/>
          </a:prstGeom>
          <a:noFill/>
          <a:ln>
            <a:noFill/>
          </a:ln>
        </p:spPr>
      </p:pic>
      <p:pic>
        <p:nvPicPr>
          <p:cNvPr id="5" name="Picture 4" descr="A mosaic of two women&#10;&#10;Description automatically generated">
            <a:extLst>
              <a:ext uri="{FF2B5EF4-FFF2-40B4-BE49-F238E27FC236}">
                <a16:creationId xmlns="" xmlns:a16="http://schemas.microsoft.com/office/drawing/2014/main" id="{DDF71583-5A89-500C-8ADA-6C63AAC8F0EE}"/>
              </a:ext>
            </a:extLst>
          </p:cNvPr>
          <p:cNvPicPr>
            <a:picLocks noChangeAspect="1"/>
          </p:cNvPicPr>
          <p:nvPr/>
        </p:nvPicPr>
        <p:blipFill rotWithShape="1">
          <a:blip r:embed="rId2">
            <a:extLst>
              <a:ext uri="{28A0092B-C50C-407E-A947-70E740481C1C}">
                <a14:useLocalDpi xmlns:a14="http://schemas.microsoft.com/office/drawing/2010/main" val="0"/>
              </a:ext>
            </a:extLst>
          </a:blip>
          <a:srcRect l="4256" t="71120" r="5188" b="23773"/>
          <a:stretch/>
        </p:blipFill>
        <p:spPr bwMode="auto">
          <a:xfrm>
            <a:off x="4816312" y="1233158"/>
            <a:ext cx="6318508" cy="593826"/>
          </a:xfrm>
          <a:prstGeom prst="rect">
            <a:avLst/>
          </a:prstGeom>
          <a:noFill/>
          <a:ln>
            <a:noFill/>
          </a:ln>
        </p:spPr>
      </p:pic>
      <p:pic>
        <p:nvPicPr>
          <p:cNvPr id="6" name="Picture 5" descr="A mosaic of two women&#10;&#10;Description automatically generated">
            <a:extLst>
              <a:ext uri="{FF2B5EF4-FFF2-40B4-BE49-F238E27FC236}">
                <a16:creationId xmlns="" xmlns:a16="http://schemas.microsoft.com/office/drawing/2014/main" id="{1F2B49A6-3299-2B01-B691-837D9DB6F931}"/>
              </a:ext>
            </a:extLst>
          </p:cNvPr>
          <p:cNvPicPr>
            <a:picLocks noChangeAspect="1"/>
          </p:cNvPicPr>
          <p:nvPr/>
        </p:nvPicPr>
        <p:blipFill rotWithShape="1">
          <a:blip r:embed="rId2">
            <a:extLst>
              <a:ext uri="{28A0092B-C50C-407E-A947-70E740481C1C}">
                <a14:useLocalDpi xmlns:a14="http://schemas.microsoft.com/office/drawing/2010/main" val="0"/>
              </a:ext>
            </a:extLst>
          </a:blip>
          <a:srcRect l="4255" t="76589" r="4255" b="2927"/>
          <a:stretch/>
        </p:blipFill>
        <p:spPr bwMode="auto">
          <a:xfrm>
            <a:off x="4816312" y="2801959"/>
            <a:ext cx="6429611" cy="2399274"/>
          </a:xfrm>
          <a:prstGeom prst="rect">
            <a:avLst/>
          </a:prstGeom>
          <a:noFill/>
          <a:ln>
            <a:noFill/>
          </a:ln>
        </p:spPr>
      </p:pic>
      <p:sp>
        <p:nvSpPr>
          <p:cNvPr id="7" name="TextBox 6">
            <a:extLst>
              <a:ext uri="{FF2B5EF4-FFF2-40B4-BE49-F238E27FC236}">
                <a16:creationId xmlns="" xmlns:a16="http://schemas.microsoft.com/office/drawing/2014/main" id="{69BB113C-B7E7-1543-8418-AB6FCCBF9BCB}"/>
              </a:ext>
            </a:extLst>
          </p:cNvPr>
          <p:cNvSpPr txBox="1"/>
          <p:nvPr/>
        </p:nvSpPr>
        <p:spPr>
          <a:xfrm>
            <a:off x="4773751" y="1953936"/>
            <a:ext cx="6331231" cy="708464"/>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b="1" kern="100" dirty="0">
                <a:latin typeface="+mj-lt"/>
                <a:ea typeface="Malgun Gothic" panose="020B0503020000020004" pitchFamily="34" charset="-127"/>
                <a:cs typeface="Times New Roman" panose="02020603050405020304" pitchFamily="18" charset="0"/>
              </a:rPr>
              <a:t>내 주님의 어머니께서 저에게 오시다니 어찌 된 일이니까</a:t>
            </a:r>
            <a:r>
              <a:rPr lang="en-US" altLang="ko-KR" b="1" kern="100" dirty="0">
                <a:latin typeface="+mj-lt"/>
                <a:ea typeface="Malgun Gothic" panose="020B0503020000020004" pitchFamily="34" charset="-127"/>
                <a:cs typeface="Times New Roman" panose="02020603050405020304" pitchFamily="18" charset="0"/>
              </a:rPr>
              <a:t>? (</a:t>
            </a:r>
            <a:r>
              <a:rPr lang="ko-KR" altLang="en-US" b="1" kern="100" dirty="0">
                <a:latin typeface="+mj-lt"/>
                <a:ea typeface="Malgun Gothic" panose="020B0503020000020004" pitchFamily="34" charset="-127"/>
                <a:cs typeface="Times New Roman" panose="02020603050405020304" pitchFamily="18" charset="0"/>
              </a:rPr>
              <a:t>루카 </a:t>
            </a:r>
            <a:r>
              <a:rPr lang="en-US" altLang="ko-KR" b="1" kern="100" dirty="0">
                <a:latin typeface="+mj-lt"/>
                <a:ea typeface="Malgun Gothic" panose="020B0503020000020004" pitchFamily="34" charset="-127"/>
                <a:cs typeface="Times New Roman" panose="02020603050405020304" pitchFamily="18" charset="0"/>
              </a:rPr>
              <a:t>1,41)</a:t>
            </a:r>
            <a:r>
              <a:rPr lang="ko-KR" altLang="en-US" b="1" kern="100" dirty="0">
                <a:latin typeface="+mj-lt"/>
                <a:ea typeface="Malgun Gothic" panose="020B0503020000020004" pitchFamily="34" charset="-127"/>
                <a:cs typeface="Times New Roman" panose="02020603050405020304" pitchFamily="18" charset="0"/>
              </a:rPr>
              <a:t> </a:t>
            </a:r>
            <a:endParaRPr lang="en-US" b="1" kern="100" dirty="0">
              <a:effectLst/>
              <a:latin typeface="+mj-lt"/>
              <a:ea typeface="Malgun Gothic" panose="020B0503020000020004" pitchFamily="34" charset="-127"/>
              <a:cs typeface="Times New Roman" panose="02020603050405020304" pitchFamily="18" charset="0"/>
            </a:endParaRPr>
          </a:p>
        </p:txBody>
      </p:sp>
      <p:sp>
        <p:nvSpPr>
          <p:cNvPr id="8" name="TextBox 7">
            <a:extLst>
              <a:ext uri="{FF2B5EF4-FFF2-40B4-BE49-F238E27FC236}">
                <a16:creationId xmlns="" xmlns:a16="http://schemas.microsoft.com/office/drawing/2014/main" id="{8238BD1B-3BE7-B166-74B1-77FB3AB344BD}"/>
              </a:ext>
            </a:extLst>
          </p:cNvPr>
          <p:cNvSpPr txBox="1"/>
          <p:nvPr/>
        </p:nvSpPr>
        <p:spPr>
          <a:xfrm>
            <a:off x="4816312" y="5340792"/>
            <a:ext cx="6416888" cy="1029256"/>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ko-KR" altLang="en-US" b="1" dirty="0">
                <a:latin typeface="+mj-ea"/>
                <a:ea typeface="+mj-ea"/>
                <a:cs typeface="Calibri" panose="020F0502020204030204" pitchFamily="34" charset="0"/>
              </a:rPr>
              <a:t>신약에서 마리아는 유다 산악지방의 엘리사벳을 찾아가고 구약에서는 주님의 궤가  유다 산악지방 갓 사람 오벳 에돔의 집에서 석 달을 머문다</a:t>
            </a:r>
            <a:r>
              <a:rPr lang="en-US" altLang="ko-KR" b="1" dirty="0">
                <a:latin typeface="+mj-ea"/>
                <a:ea typeface="+mj-ea"/>
                <a:cs typeface="Calibri" panose="020F0502020204030204" pitchFamily="34" charset="0"/>
              </a:rPr>
              <a:t>(</a:t>
            </a:r>
            <a:r>
              <a:rPr lang="en-US" sz="1800" b="1" dirty="0">
                <a:effectLst/>
                <a:latin typeface="+mj-ea"/>
                <a:ea typeface="+mj-ea"/>
              </a:rPr>
              <a:t>2</a:t>
            </a:r>
            <a:r>
              <a:rPr lang="ko-KR" altLang="en-US" sz="1800" b="1" dirty="0">
                <a:effectLst/>
                <a:latin typeface="+mj-ea"/>
                <a:ea typeface="+mj-ea"/>
              </a:rPr>
              <a:t>사무 </a:t>
            </a:r>
            <a:r>
              <a:rPr lang="en-US" altLang="ko-KR" sz="1800" b="1" dirty="0">
                <a:effectLst/>
                <a:latin typeface="+mj-ea"/>
                <a:ea typeface="+mj-ea"/>
              </a:rPr>
              <a:t>6</a:t>
            </a:r>
            <a:r>
              <a:rPr lang="en-US" sz="1800" b="1" dirty="0">
                <a:effectLst/>
                <a:latin typeface="+mj-ea"/>
                <a:ea typeface="+mj-ea"/>
              </a:rPr>
              <a:t>,11)  </a:t>
            </a:r>
            <a:endParaRPr lang="en-US" sz="1300" b="1" kern="100" dirty="0">
              <a:effectLst/>
              <a:latin typeface="+mj-ea"/>
              <a:ea typeface="+mj-ea"/>
              <a:cs typeface="Times New Roman" panose="02020603050405020304"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705" y="6024602"/>
            <a:ext cx="1870894" cy="78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106835"/>
      </p:ext>
    </p:extLst>
  </p:cSld>
  <p:clrMapOvr>
    <a:masterClrMapping/>
  </p:clrMapOvr>
  <p:transition spd="slow">
    <p:fade/>
  </p:transition>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16716</TotalTime>
  <Words>1621</Words>
  <Application>Microsoft Office PowerPoint</Application>
  <PresentationFormat>Custom</PresentationFormat>
  <Paragraphs>137</Paragraphs>
  <Slides>29</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맑은 고딕</vt:lpstr>
      <vt:lpstr>굴림체</vt:lpstr>
      <vt:lpstr>굴림</vt:lpstr>
      <vt:lpstr>Calibri Light</vt:lpstr>
      <vt:lpstr>Clear Sans</vt:lpstr>
      <vt:lpstr>Batang</vt:lpstr>
      <vt:lpstr>Times New Roman</vt:lpstr>
      <vt:lpstr>Calibri</vt:lpstr>
      <vt:lpstr>Wingdings</vt:lpstr>
      <vt:lpstr>Noto Sans KR</vt:lpstr>
      <vt:lpstr>Office 테마</vt:lpstr>
      <vt:lpstr>내셔날 슈라인(National Shrine) 모자이크화에 숨겨진 성경</vt:lpstr>
      <vt:lpstr>PowerPoint Presentation</vt:lpstr>
      <vt:lpstr>들어가면서(Opening) – 내셔날 슈라인 – 북미주 최대의 바실리카 성당</vt:lpstr>
      <vt:lpstr>들어가면서(Opening) – 내셔날 슈라인 3개의 앱스(APES) – 묵주기도의 신비 </vt:lpstr>
      <vt:lpstr>PowerPoint Presentation</vt:lpstr>
      <vt:lpstr>들어가면서(Opening) – 내셔날 슈라인 3개의 앱스(APES) – 묵주기도의 신비 </vt:lpstr>
      <vt:lpstr>환희의 신비(Joyful Mysteries)</vt:lpstr>
      <vt:lpstr>1단 –  마리아께서 예수님을 잉태하심을 묵상합니다</vt:lpstr>
      <vt:lpstr>2단 –  마리아께서 엘리사벳을 찾아보심을 묵상합시다             (The Visitation)</vt:lpstr>
      <vt:lpstr>3단 –  마리아께서 예수님을 낳으심을 묵상합시다             (The Nativity)</vt:lpstr>
      <vt:lpstr>4단 –  마리아께서 예수님을 성전에 바치심을 묵상합시다             (Presentation in the Temple)</vt:lpstr>
      <vt:lpstr>5단 – 마리아께서 잃으셨던 예수님을 성전에서 찾으심을 묵상합시다            (Finding in the Temple)</vt:lpstr>
      <vt:lpstr>고통의 신비(Sorrowful Mysteries)</vt:lpstr>
      <vt:lpstr>1단 –  Agony in the Garden 예수님께서 우리를 위하여 피땀 흘리심을 묵상합시다</vt:lpstr>
      <vt:lpstr>2단 –   Scourging at the Pillar 예수님께서 우리를 위하여 매 맞으심을 묵상합시다</vt:lpstr>
      <vt:lpstr>3단 –  Crowing with Thorns 예수님께서 우리를 위하여 가시관 쓰심을 묵상합시다</vt:lpstr>
      <vt:lpstr>4단 –  Carrying of the Cross 예수님께서 우리를 위하여 십자가 지심을 묵상합시다</vt:lpstr>
      <vt:lpstr>5단 –   Crucifixion 예수님께서 우리를 위하여 십자가에 못 박혀 돌아가심을 묵상합시다</vt:lpstr>
      <vt:lpstr>영광의 신비(Glorious Mysteries)</vt:lpstr>
      <vt:lpstr>1단 –   The Resurrection 예수님께서 부활하심을 묵상합시다</vt:lpstr>
      <vt:lpstr>2단 –  The Ascensioin 예수님께서 승천하심을 묵상합시다</vt:lpstr>
      <vt:lpstr>3단 –  Descent of the Holy Spirit 예수님께서 성령을 보내심을 묵상합시다</vt:lpstr>
      <vt:lpstr>4단 –  Assumption of Mary 예수님께서 마리아를 하늘에 불러 올리심을 묵상합시다</vt:lpstr>
      <vt:lpstr>5단 –  Coronation of Mary 예수님께서 마리아께 천상 모후의 관을 씌우심을 묵상합시다</vt:lpstr>
      <vt:lpstr>왜 빛의 신비는 없나요? </vt:lpstr>
      <vt:lpstr>왜 빛의 신비는 없나요? 바실리카는 2002년 전인 1959년에 건립이 되어서 </vt:lpstr>
      <vt:lpstr>마치면서(Closing) –  “구약안에 숨어있는 신약 : 예형론(Typology)”</vt:lpstr>
      <vt:lpstr>마치면서(Closing) –  “구약안에 숨어있는 신약 : 예형론(Typology)”</vt:lpstr>
      <vt:lpstr>감사합니다</vt:lpstr>
    </vt:vector>
  </TitlesOfParts>
  <Manager>Slide Members</Manager>
  <Company>YESFORM Co.,Ltd.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 _x000d_
회사 : YESFORM Co.,Ltd.</dc:creator>
  <cp:keywords>SlideMembers, ppt, PPT Templates, Presentation, Diagram, Chart, Yesform, Google slides, Keynote, Free Slides</cp:keywords>
  <dc:description>The copyright of this document is at Slide Members. Unauthorized copying may result in legal sanctions.</dc:description>
  <cp:lastModifiedBy>kr2000us@outlook.com</cp:lastModifiedBy>
  <cp:revision>15</cp:revision>
  <dcterms:created xsi:type="dcterms:W3CDTF">2010-02-01T08:03:16Z</dcterms:created>
  <dcterms:modified xsi:type="dcterms:W3CDTF">2024-09-14T17:31:26Z</dcterms:modified>
  <cp:category>www.slidemembers.com</cp:category>
</cp:coreProperties>
</file>